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mp3" ContentType="audio/mpe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5" r:id="rId2"/>
    <p:sldId id="344" r:id="rId3"/>
    <p:sldId id="345" r:id="rId4"/>
    <p:sldId id="266" r:id="rId5"/>
    <p:sldId id="267" r:id="rId6"/>
    <p:sldId id="346" r:id="rId7"/>
    <p:sldId id="348" r:id="rId8"/>
    <p:sldId id="349" r:id="rId9"/>
    <p:sldId id="350" r:id="rId10"/>
    <p:sldId id="347" r:id="rId11"/>
    <p:sldId id="329" r:id="rId12"/>
    <p:sldId id="342" r:id="rId13"/>
    <p:sldId id="327" r:id="rId14"/>
    <p:sldId id="328" r:id="rId15"/>
    <p:sldId id="268" r:id="rId16"/>
    <p:sldId id="331" r:id="rId17"/>
    <p:sldId id="332" r:id="rId18"/>
    <p:sldId id="335" r:id="rId19"/>
    <p:sldId id="333" r:id="rId20"/>
    <p:sldId id="269" r:id="rId21"/>
    <p:sldId id="323" r:id="rId22"/>
    <p:sldId id="334" r:id="rId23"/>
    <p:sldId id="336" r:id="rId24"/>
    <p:sldId id="330" r:id="rId25"/>
    <p:sldId id="270" r:id="rId26"/>
    <p:sldId id="337" r:id="rId27"/>
    <p:sldId id="338" r:id="rId28"/>
    <p:sldId id="340" r:id="rId29"/>
    <p:sldId id="339" r:id="rId30"/>
    <p:sldId id="341" r:id="rId31"/>
    <p:sldId id="343" r:id="rId32"/>
  </p:sldIdLst>
  <p:sldSz cx="9144000" cy="5145088"/>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1" autoAdjust="0"/>
    <p:restoredTop sz="94660"/>
  </p:normalViewPr>
  <p:slideViewPr>
    <p:cSldViewPr>
      <p:cViewPr varScale="1">
        <p:scale>
          <a:sx n="108" d="100"/>
          <a:sy n="108" d="100"/>
        </p:scale>
        <p:origin x="744" y="82"/>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A15BE3-5A4F-4698-9C17-36560A6CC627}" type="datetimeFigureOut">
              <a:rPr lang="zh-CN" altLang="en-US" smtClean="0"/>
              <a:pPr/>
              <a:t>2018/4/17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CABDA4-9D8D-424B-98AF-F9FAEF4E80D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a:t>
            </a:fld>
            <a:endParaRPr lang="zh-CN" altLang="en-US"/>
          </a:p>
        </p:txBody>
      </p:sp>
    </p:spTree>
    <p:extLst>
      <p:ext uri="{BB962C8B-B14F-4D97-AF65-F5344CB8AC3E}">
        <p14:creationId xmlns:p14="http://schemas.microsoft.com/office/powerpoint/2010/main" val="964631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17</a:t>
            </a:fld>
            <a:endParaRPr lang="zh-CN" altLang="en-US"/>
          </a:p>
        </p:txBody>
      </p:sp>
    </p:spTree>
    <p:extLst>
      <p:ext uri="{BB962C8B-B14F-4D97-AF65-F5344CB8AC3E}">
        <p14:creationId xmlns:p14="http://schemas.microsoft.com/office/powerpoint/2010/main" val="1616497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18</a:t>
            </a:fld>
            <a:endParaRPr lang="zh-CN" altLang="en-US"/>
          </a:p>
        </p:txBody>
      </p:sp>
    </p:spTree>
    <p:extLst>
      <p:ext uri="{BB962C8B-B14F-4D97-AF65-F5344CB8AC3E}">
        <p14:creationId xmlns:p14="http://schemas.microsoft.com/office/powerpoint/2010/main" val="1461236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19</a:t>
            </a:fld>
            <a:endParaRPr lang="zh-CN" altLang="en-US"/>
          </a:p>
        </p:txBody>
      </p:sp>
    </p:spTree>
    <p:extLst>
      <p:ext uri="{BB962C8B-B14F-4D97-AF65-F5344CB8AC3E}">
        <p14:creationId xmlns:p14="http://schemas.microsoft.com/office/powerpoint/2010/main" val="80408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21</a:t>
            </a:fld>
            <a:endParaRPr lang="zh-CN" altLang="en-US"/>
          </a:p>
        </p:txBody>
      </p:sp>
    </p:spTree>
    <p:extLst>
      <p:ext uri="{BB962C8B-B14F-4D97-AF65-F5344CB8AC3E}">
        <p14:creationId xmlns:p14="http://schemas.microsoft.com/office/powerpoint/2010/main" val="2657345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22</a:t>
            </a:fld>
            <a:endParaRPr lang="zh-CN" altLang="en-US"/>
          </a:p>
        </p:txBody>
      </p:sp>
    </p:spTree>
    <p:extLst>
      <p:ext uri="{BB962C8B-B14F-4D97-AF65-F5344CB8AC3E}">
        <p14:creationId xmlns:p14="http://schemas.microsoft.com/office/powerpoint/2010/main" val="223142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2618442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6749DE-0A4A-4294-B127-30FDF2A88CDD}" type="slidenum">
              <a:rPr lang="zh-CN" altLang="en-US" smtClean="0"/>
              <a:pPr/>
              <a:t>24</a:t>
            </a:fld>
            <a:endParaRPr lang="zh-CN" altLang="en-US"/>
          </a:p>
        </p:txBody>
      </p:sp>
    </p:spTree>
    <p:extLst>
      <p:ext uri="{BB962C8B-B14F-4D97-AF65-F5344CB8AC3E}">
        <p14:creationId xmlns:p14="http://schemas.microsoft.com/office/powerpoint/2010/main" val="109165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06941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27</a:t>
            </a:fld>
            <a:endParaRPr lang="zh-CN" altLang="en-US"/>
          </a:p>
        </p:txBody>
      </p:sp>
    </p:spTree>
    <p:extLst>
      <p:ext uri="{BB962C8B-B14F-4D97-AF65-F5344CB8AC3E}">
        <p14:creationId xmlns:p14="http://schemas.microsoft.com/office/powerpoint/2010/main" val="2374076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28</a:t>
            </a:fld>
            <a:endParaRPr lang="zh-CN" altLang="en-US"/>
          </a:p>
        </p:txBody>
      </p:sp>
    </p:spTree>
    <p:extLst>
      <p:ext uri="{BB962C8B-B14F-4D97-AF65-F5344CB8AC3E}">
        <p14:creationId xmlns:p14="http://schemas.microsoft.com/office/powerpoint/2010/main" val="1251097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29</a:t>
            </a:fld>
            <a:endParaRPr lang="zh-CN" altLang="en-US"/>
          </a:p>
        </p:txBody>
      </p:sp>
    </p:spTree>
    <p:extLst>
      <p:ext uri="{BB962C8B-B14F-4D97-AF65-F5344CB8AC3E}">
        <p14:creationId xmlns:p14="http://schemas.microsoft.com/office/powerpoint/2010/main" val="3807983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30</a:t>
            </a:fld>
            <a:endParaRPr lang="zh-CN" altLang="en-US"/>
          </a:p>
        </p:txBody>
      </p:sp>
    </p:spTree>
    <p:extLst>
      <p:ext uri="{BB962C8B-B14F-4D97-AF65-F5344CB8AC3E}">
        <p14:creationId xmlns:p14="http://schemas.microsoft.com/office/powerpoint/2010/main" val="111357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31</a:t>
            </a:fld>
            <a:endParaRPr lang="zh-CN" altLang="en-US"/>
          </a:p>
        </p:txBody>
      </p:sp>
    </p:spTree>
    <p:extLst>
      <p:ext uri="{BB962C8B-B14F-4D97-AF65-F5344CB8AC3E}">
        <p14:creationId xmlns:p14="http://schemas.microsoft.com/office/powerpoint/2010/main" val="124258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79044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12</a:t>
            </a:fld>
            <a:endParaRPr lang="zh-CN" altLang="en-US"/>
          </a:p>
        </p:txBody>
      </p:sp>
    </p:spTree>
    <p:extLst>
      <p:ext uri="{BB962C8B-B14F-4D97-AF65-F5344CB8AC3E}">
        <p14:creationId xmlns:p14="http://schemas.microsoft.com/office/powerpoint/2010/main" val="3784203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13</a:t>
            </a:fld>
            <a:endParaRPr lang="zh-CN" altLang="en-US"/>
          </a:p>
        </p:txBody>
      </p:sp>
    </p:spTree>
    <p:extLst>
      <p:ext uri="{BB962C8B-B14F-4D97-AF65-F5344CB8AC3E}">
        <p14:creationId xmlns:p14="http://schemas.microsoft.com/office/powerpoint/2010/main" val="345397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6213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16</a:t>
            </a:fld>
            <a:endParaRPr lang="zh-CN" altLang="en-US"/>
          </a:p>
        </p:txBody>
      </p:sp>
    </p:spTree>
    <p:extLst>
      <p:ext uri="{BB962C8B-B14F-4D97-AF65-F5344CB8AC3E}">
        <p14:creationId xmlns:p14="http://schemas.microsoft.com/office/powerpoint/2010/main" val="291890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a:solidFill>
                  <a:schemeClr val="accent1"/>
                </a:solidFill>
                <a:latin typeface="+mn-lt"/>
                <a:ea typeface="微软雅黑" panose="020B0503020204020204" pitchFamily="34" charset="-122"/>
                <a:cs typeface="+mn-cs"/>
              </a:rPr>
              <a:t>教学过程</a:t>
            </a:r>
          </a:p>
        </p:txBody>
      </p:sp>
    </p:spTree>
    <p:extLst>
      <p:ext uri="{BB962C8B-B14F-4D97-AF65-F5344CB8AC3E}">
        <p14:creationId xmlns:p14="http://schemas.microsoft.com/office/powerpoint/2010/main" val="8877550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a:solidFill>
                  <a:schemeClr val="accent1"/>
                </a:solidFill>
                <a:latin typeface="+mn-lt"/>
                <a:ea typeface="微软雅黑" panose="020B0503020204020204" pitchFamily="34" charset="-122"/>
                <a:cs typeface="+mn-cs"/>
              </a:rPr>
              <a:t>板书设计</a:t>
            </a:r>
          </a:p>
        </p:txBody>
      </p:sp>
    </p:spTree>
    <p:extLst>
      <p:ext uri="{BB962C8B-B14F-4D97-AF65-F5344CB8AC3E}">
        <p14:creationId xmlns:p14="http://schemas.microsoft.com/office/powerpoint/2010/main" val="5327206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a:solidFill>
                  <a:schemeClr val="tx1">
                    <a:lumMod val="50000"/>
                    <a:lumOff val="50000"/>
                  </a:schemeClr>
                </a:solidFill>
                <a:cs typeface="+mn-ea"/>
                <a:sym typeface="+mn-lt"/>
              </a:rPr>
              <a:t>ADD RELATED TITLE WORDS</a:t>
            </a:r>
            <a:endParaRPr lang="zh-CN" altLang="en-US" sz="90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2075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9361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503"/>
            <a:ext cx="8229600" cy="857779"/>
          </a:xfrm>
        </p:spPr>
        <p:txBody>
          <a:bodyPr/>
          <a:lstStyle/>
          <a:p>
            <a:r>
              <a:rPr lang="zh-CN" altLang="en-US"/>
              <a:t>单击此处编辑母版标题样式</a:t>
            </a:r>
          </a:p>
        </p:txBody>
      </p:sp>
      <p:sp>
        <p:nvSpPr>
          <p:cNvPr id="3" name="内容占位符 2"/>
          <p:cNvSpPr>
            <a:spLocks noGrp="1"/>
          </p:cNvSpPr>
          <p:nvPr>
            <p:ph sz="half" idx="1"/>
          </p:nvPr>
        </p:nvSpPr>
        <p:spPr>
          <a:xfrm>
            <a:off x="457200" y="1200891"/>
            <a:ext cx="4038600" cy="33945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891"/>
            <a:ext cx="4038600" cy="1620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2973635"/>
            <a:ext cx="4038600" cy="162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a:ln/>
        </p:spPr>
        <p:txBody>
          <a:bodyPr/>
          <a:lstStyle>
            <a:lvl1pPr>
              <a:defRPr/>
            </a:lvl1pPr>
          </a:lstStyle>
          <a:p>
            <a:pPr>
              <a:defRPr/>
            </a:pPr>
            <a:fld id="{58423B1B-3B57-4F5A-83B2-F06C57B18BAE}" type="slidenum">
              <a:rPr lang="zh-CN" altLang="zh-CN"/>
              <a:pPr>
                <a:defRPr/>
              </a:pPr>
              <a:t>‹#›</a:t>
            </a:fld>
            <a:endParaRPr lang="zh-CN" altLang="zh-CN"/>
          </a:p>
        </p:txBody>
      </p:sp>
    </p:spTree>
    <p:extLst>
      <p:ext uri="{BB962C8B-B14F-4D97-AF65-F5344CB8AC3E}">
        <p14:creationId xmlns:p14="http://schemas.microsoft.com/office/powerpoint/2010/main" val="40694430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2018/4/17</a:t>
            </a:fld>
            <a:endParaRPr lang="zh-CN" altLang="en-US" sz="140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713573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7139579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7691BD-859C-4763-B75E-4E3F739C1809}" type="datetimeFigureOut">
              <a:rPr lang="zh-CN" altLang="en-US" smtClean="0"/>
              <a:pPr/>
              <a:t>2018/4/17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a:solidFill>
                  <a:schemeClr val="accent1"/>
                </a:solidFill>
                <a:latin typeface="+mn-lt"/>
                <a:ea typeface="微软雅黑" panose="020B0503020204020204" pitchFamily="34" charset="-122"/>
                <a:cs typeface="+mn-cs"/>
              </a:rPr>
              <a:t>教学背景</a:t>
            </a:r>
          </a:p>
        </p:txBody>
      </p:sp>
    </p:spTree>
    <p:extLst>
      <p:ext uri="{BB962C8B-B14F-4D97-AF65-F5344CB8AC3E}">
        <p14:creationId xmlns:p14="http://schemas.microsoft.com/office/powerpoint/2010/main" val="40583830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a:solidFill>
                  <a:schemeClr val="accent1"/>
                </a:solidFill>
                <a:latin typeface="+mn-lt"/>
                <a:ea typeface="微软雅黑" panose="020B0503020204020204" pitchFamily="34" charset="-122"/>
                <a:cs typeface="+mn-cs"/>
              </a:rPr>
              <a:t>教学分析</a:t>
            </a:r>
          </a:p>
        </p:txBody>
      </p:sp>
    </p:spTree>
    <p:extLst>
      <p:ext uri="{BB962C8B-B14F-4D97-AF65-F5344CB8AC3E}">
        <p14:creationId xmlns:p14="http://schemas.microsoft.com/office/powerpoint/2010/main" val="31508902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B17691BD-859C-4763-B75E-4E3F739C1809}" type="datetimeFigureOut">
              <a:rPr lang="zh-CN" altLang="en-US" smtClean="0"/>
              <a:pPr/>
              <a:t>2018/4/17</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4A5096FA-8040-43AE-9781-056B1336D1E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0"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0EEA917-A7A9-4D06-BAF7-D59E5B885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28" y="1528428"/>
            <a:ext cx="3600384" cy="3610554"/>
          </a:xfrm>
          <a:prstGeom prst="rect">
            <a:avLst/>
          </a:prstGeom>
        </p:spPr>
      </p:pic>
      <p:sp>
        <p:nvSpPr>
          <p:cNvPr id="3" name="文本框 157"/>
          <p:cNvSpPr txBox="1"/>
          <p:nvPr/>
        </p:nvSpPr>
        <p:spPr>
          <a:xfrm>
            <a:off x="7524328" y="3724672"/>
            <a:ext cx="1175659" cy="619665"/>
          </a:xfrm>
          <a:prstGeom prst="rect">
            <a:avLst/>
          </a:prstGeom>
          <a:noFill/>
        </p:spPr>
        <p:txBody>
          <a:bodyPr wrap="square" lIns="65032" tIns="32516" rIns="65032" bIns="32516" rtlCol="0">
            <a:spAutoFit/>
          </a:bodyPr>
          <a:lstStyle/>
          <a:p>
            <a:r>
              <a:rPr kumimoji="1" lang="zh-CN" altLang="en-US" b="1">
                <a:solidFill>
                  <a:schemeClr val="tx1">
                    <a:lumMod val="50000"/>
                    <a:lumOff val="50000"/>
                  </a:schemeClr>
                </a:solidFill>
                <a:latin typeface="+mj-lt"/>
                <a:ea typeface="宋体"/>
              </a:rPr>
              <a:t>周黎宇</a:t>
            </a:r>
            <a:endParaRPr kumimoji="1" lang="en-US" altLang="zh-CN" b="1">
              <a:solidFill>
                <a:schemeClr val="tx1">
                  <a:lumMod val="50000"/>
                  <a:lumOff val="50000"/>
                </a:schemeClr>
              </a:solidFill>
              <a:latin typeface="+mj-lt"/>
              <a:ea typeface="宋体"/>
            </a:endParaRPr>
          </a:p>
          <a:p>
            <a:r>
              <a:rPr kumimoji="1" lang="en-US" altLang="zh-CN" b="1">
                <a:solidFill>
                  <a:schemeClr val="tx1">
                    <a:lumMod val="50000"/>
                    <a:lumOff val="50000"/>
                  </a:schemeClr>
                </a:solidFill>
                <a:latin typeface="+mj-lt"/>
                <a:ea typeface="宋体"/>
              </a:rPr>
              <a:t>2018.4.5</a:t>
            </a:r>
            <a:endParaRPr kumimoji="1" lang="zh-CN" altLang="en-US" b="1">
              <a:solidFill>
                <a:schemeClr val="tx1">
                  <a:lumMod val="50000"/>
                  <a:lumOff val="50000"/>
                </a:schemeClr>
              </a:solidFill>
              <a:latin typeface="+mj-lt"/>
              <a:ea typeface="宋体"/>
            </a:endParaRPr>
          </a:p>
        </p:txBody>
      </p:sp>
      <p:sp>
        <p:nvSpPr>
          <p:cNvPr id="4" name="文本框 158"/>
          <p:cNvSpPr txBox="1"/>
          <p:nvPr/>
        </p:nvSpPr>
        <p:spPr>
          <a:xfrm>
            <a:off x="4065547" y="1963332"/>
            <a:ext cx="4747983" cy="681220"/>
          </a:xfrm>
          <a:prstGeom prst="rect">
            <a:avLst/>
          </a:prstGeom>
          <a:noFill/>
        </p:spPr>
        <p:txBody>
          <a:bodyPr wrap="none" lIns="65032" tIns="32516" rIns="65032" bIns="32516" rtlCol="0">
            <a:spAutoFit/>
          </a:bodyPr>
          <a:lstStyle/>
          <a:p>
            <a:r>
              <a:rPr kumimoji="1" lang="zh-CN" altLang="en-US" sz="4000" b="1">
                <a:solidFill>
                  <a:schemeClr val="accent1"/>
                </a:solidFill>
                <a:latin typeface="微软雅黑" panose="020B0503020204020204" pitchFamily="34" charset="-122"/>
                <a:ea typeface="微软雅黑" panose="020B0503020204020204" pitchFamily="34" charset="-122"/>
              </a:rPr>
              <a:t>商务智能与数据挖掘</a:t>
            </a:r>
          </a:p>
        </p:txBody>
      </p:sp>
      <p:sp>
        <p:nvSpPr>
          <p:cNvPr id="6" name="文本框 160"/>
          <p:cNvSpPr txBox="1"/>
          <p:nvPr/>
        </p:nvSpPr>
        <p:spPr>
          <a:xfrm>
            <a:off x="5400092" y="2694080"/>
            <a:ext cx="3313001" cy="202499"/>
          </a:xfrm>
          <a:prstGeom prst="rect">
            <a:avLst/>
          </a:prstGeom>
          <a:noFill/>
        </p:spPr>
        <p:txBody>
          <a:bodyPr wrap="square" lIns="65032" tIns="32516" rIns="65032" bIns="32516" rtlCol="0">
            <a:spAutoFit/>
          </a:bodyPr>
          <a:lstStyle/>
          <a:p>
            <a:pPr algn="dist">
              <a:lnSpc>
                <a:spcPts val="960"/>
              </a:lnSpc>
            </a:pPr>
            <a:r>
              <a:rPr kumimoji="1" lang="en-US" altLang="zh-CN" sz="1200" b="1">
                <a:solidFill>
                  <a:schemeClr val="tx1">
                    <a:lumMod val="50000"/>
                    <a:lumOff val="50000"/>
                  </a:schemeClr>
                </a:solidFill>
                <a:latin typeface="+mj-lt"/>
                <a:ea typeface="微软雅黑"/>
                <a:cs typeface="Arial"/>
              </a:rPr>
              <a:t>Business intelligence and data mining</a:t>
            </a:r>
          </a:p>
        </p:txBody>
      </p:sp>
      <p:pic>
        <p:nvPicPr>
          <p:cNvPr id="13" name="图片 12">
            <a:extLst>
              <a:ext uri="{FF2B5EF4-FFF2-40B4-BE49-F238E27FC236}">
                <a16:creationId xmlns:a16="http://schemas.microsoft.com/office/drawing/2014/main" id="{AD597C7E-1A88-4971-9772-C5F5947EB4B3}"/>
              </a:ext>
            </a:extLst>
          </p:cNvPr>
          <p:cNvPicPr>
            <a:picLocks noChangeAspect="1"/>
          </p:cNvPicPr>
          <p:nvPr/>
        </p:nvPicPr>
        <p:blipFill rotWithShape="1">
          <a:blip r:embed="rId3">
            <a:extLst>
              <a:ext uri="{28A0092B-C50C-407E-A947-70E740481C1C}">
                <a14:useLocalDpi xmlns:a14="http://schemas.microsoft.com/office/drawing/2010/main" val="0"/>
              </a:ext>
            </a:extLst>
          </a:blip>
          <a:srcRect b="73570"/>
          <a:stretch/>
        </p:blipFill>
        <p:spPr>
          <a:xfrm rot="10800000">
            <a:off x="5652120" y="-19743"/>
            <a:ext cx="3600384" cy="9542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 calcmode="lin" valueType="num">
                                      <p:cBhvr>
                                        <p:cTn id="20"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
                                        </p:tgtEl>
                                      </p:cBhvr>
                                    </p:animEffect>
                                  </p:childTnLst>
                                </p:cTn>
                              </p:par>
                            </p:childTnLst>
                          </p:cTn>
                        </p:par>
                        <p:par>
                          <p:cTn id="23" fill="hold">
                            <p:stCondLst>
                              <p:cond delay="190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childTnLst>
                          </p:cTn>
                        </p:par>
                        <p:par>
                          <p:cTn id="27" fill="hold">
                            <p:stCondLst>
                              <p:cond delay="2400"/>
                            </p:stCondLst>
                            <p:childTnLst>
                              <p:par>
                                <p:cTn id="28" presetID="2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par>
                          <p:cTn id="31" fill="hold">
                            <p:stCondLst>
                              <p:cond delay="2900"/>
                            </p:stCondLst>
                            <p:childTnLst>
                              <p:par>
                                <p:cTn id="32" presetID="22" presetClass="entr" presetSubtype="8"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09EE9-010A-4F10-866F-07EB2BFD6B3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21E2A0D-3476-4D37-9939-FB5E89CFC0B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7922134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258772" y="1379849"/>
            <a:ext cx="1902058" cy="1282529"/>
            <a:chOff x="3237545" y="4561747"/>
            <a:chExt cx="1146960" cy="1146960"/>
          </a:xfrm>
        </p:grpSpPr>
        <p:sp>
          <p:nvSpPr>
            <p:cNvPr id="5" name="圆角矩形 4"/>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6" name="圆角矩形 5"/>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3" name="组合 6"/>
          <p:cNvGrpSpPr/>
          <p:nvPr/>
        </p:nvGrpSpPr>
        <p:grpSpPr>
          <a:xfrm>
            <a:off x="3620972" y="1379849"/>
            <a:ext cx="1902058" cy="1282529"/>
            <a:chOff x="3237545" y="4561747"/>
            <a:chExt cx="1146960" cy="1146960"/>
          </a:xfrm>
        </p:grpSpPr>
        <p:sp>
          <p:nvSpPr>
            <p:cNvPr id="8" name="圆角矩形 7"/>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9" name="圆角矩形 8"/>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4" name="组合 9"/>
          <p:cNvGrpSpPr/>
          <p:nvPr/>
        </p:nvGrpSpPr>
        <p:grpSpPr>
          <a:xfrm>
            <a:off x="5983173" y="1379849"/>
            <a:ext cx="1902058" cy="1282529"/>
            <a:chOff x="3237545" y="4561747"/>
            <a:chExt cx="1146960" cy="1146960"/>
          </a:xfrm>
        </p:grpSpPr>
        <p:sp>
          <p:nvSpPr>
            <p:cNvPr id="11" name="圆角矩形 10"/>
            <p:cNvSpPr/>
            <p:nvPr/>
          </p:nvSpPr>
          <p:spPr>
            <a:xfrm>
              <a:off x="3237545" y="4561747"/>
              <a:ext cx="1146960" cy="1146960"/>
            </a:xfrm>
            <a:prstGeom prst="roundRect">
              <a:avLst>
                <a:gd name="adj" fmla="val 9039"/>
              </a:avLst>
            </a:prstGeom>
            <a:solidFill>
              <a:schemeClr val="accent3"/>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2" name="圆角矩形 11"/>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7" name="组合 12"/>
          <p:cNvGrpSpPr/>
          <p:nvPr/>
        </p:nvGrpSpPr>
        <p:grpSpPr>
          <a:xfrm>
            <a:off x="1258772" y="2932904"/>
            <a:ext cx="1902058" cy="1282529"/>
            <a:chOff x="3237545" y="4561747"/>
            <a:chExt cx="1146960" cy="1146960"/>
          </a:xfrm>
        </p:grpSpPr>
        <p:sp>
          <p:nvSpPr>
            <p:cNvPr id="14" name="圆角矩形 13"/>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5" name="圆角矩形 14"/>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0" name="组合 15"/>
          <p:cNvGrpSpPr/>
          <p:nvPr/>
        </p:nvGrpSpPr>
        <p:grpSpPr>
          <a:xfrm>
            <a:off x="3620972" y="2932904"/>
            <a:ext cx="1902058" cy="1282529"/>
            <a:chOff x="3237545" y="4561747"/>
            <a:chExt cx="1146960" cy="1146960"/>
          </a:xfrm>
        </p:grpSpPr>
        <p:sp>
          <p:nvSpPr>
            <p:cNvPr id="17" name="圆角矩形 16"/>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8" name="圆角矩形 17"/>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3" name="组合 18"/>
          <p:cNvGrpSpPr/>
          <p:nvPr/>
        </p:nvGrpSpPr>
        <p:grpSpPr>
          <a:xfrm>
            <a:off x="5983173" y="2932904"/>
            <a:ext cx="1902058" cy="1282529"/>
            <a:chOff x="3237545" y="4561747"/>
            <a:chExt cx="1146960" cy="1146960"/>
          </a:xfrm>
        </p:grpSpPr>
        <p:sp>
          <p:nvSpPr>
            <p:cNvPr id="20" name="圆角矩形 19"/>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21" name="圆角矩形 20"/>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6" name="组合 21"/>
          <p:cNvGrpSpPr/>
          <p:nvPr/>
        </p:nvGrpSpPr>
        <p:grpSpPr>
          <a:xfrm>
            <a:off x="2070589" y="1704994"/>
            <a:ext cx="271519" cy="241350"/>
            <a:chOff x="3843406" y="5497220"/>
            <a:chExt cx="438051" cy="389258"/>
          </a:xfrm>
          <a:solidFill>
            <a:schemeClr val="accent1"/>
          </a:solidFill>
        </p:grpSpPr>
        <p:sp>
          <p:nvSpPr>
            <p:cNvPr id="23" name="Freeform 63"/>
            <p:cNvSpPr>
              <a:spLocks noEditPoints="1"/>
            </p:cNvSpPr>
            <p:nvPr/>
          </p:nvSpPr>
          <p:spPr bwMode="auto">
            <a:xfrm>
              <a:off x="3843406" y="5497220"/>
              <a:ext cx="438051" cy="389258"/>
            </a:xfrm>
            <a:custGeom>
              <a:avLst/>
              <a:gdLst>
                <a:gd name="T0" fmla="*/ 165 w 171"/>
                <a:gd name="T1" fmla="*/ 0 h 152"/>
                <a:gd name="T2" fmla="*/ 5 w 171"/>
                <a:gd name="T3" fmla="*/ 0 h 152"/>
                <a:gd name="T4" fmla="*/ 0 w 171"/>
                <a:gd name="T5" fmla="*/ 5 h 152"/>
                <a:gd name="T6" fmla="*/ 0 w 171"/>
                <a:gd name="T7" fmla="*/ 146 h 152"/>
                <a:gd name="T8" fmla="*/ 5 w 171"/>
                <a:gd name="T9" fmla="*/ 152 h 152"/>
                <a:gd name="T10" fmla="*/ 165 w 171"/>
                <a:gd name="T11" fmla="*/ 152 h 152"/>
                <a:gd name="T12" fmla="*/ 171 w 171"/>
                <a:gd name="T13" fmla="*/ 146 h 152"/>
                <a:gd name="T14" fmla="*/ 171 w 171"/>
                <a:gd name="T15" fmla="*/ 5 h 152"/>
                <a:gd name="T16" fmla="*/ 165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5" y="0"/>
                  </a:moveTo>
                  <a:cubicBezTo>
                    <a:pt x="5" y="0"/>
                    <a:pt x="5" y="0"/>
                    <a:pt x="5" y="0"/>
                  </a:cubicBezTo>
                  <a:cubicBezTo>
                    <a:pt x="2" y="0"/>
                    <a:pt x="0" y="2"/>
                    <a:pt x="0" y="5"/>
                  </a:cubicBezTo>
                  <a:cubicBezTo>
                    <a:pt x="0" y="146"/>
                    <a:pt x="0" y="146"/>
                    <a:pt x="0" y="146"/>
                  </a:cubicBezTo>
                  <a:cubicBezTo>
                    <a:pt x="0" y="149"/>
                    <a:pt x="2" y="152"/>
                    <a:pt x="5" y="152"/>
                  </a:cubicBezTo>
                  <a:cubicBezTo>
                    <a:pt x="165" y="152"/>
                    <a:pt x="165" y="152"/>
                    <a:pt x="165" y="152"/>
                  </a:cubicBezTo>
                  <a:cubicBezTo>
                    <a:pt x="168" y="152"/>
                    <a:pt x="171" y="149"/>
                    <a:pt x="171" y="146"/>
                  </a:cubicBezTo>
                  <a:cubicBezTo>
                    <a:pt x="171" y="5"/>
                    <a:pt x="171" y="5"/>
                    <a:pt x="171" y="5"/>
                  </a:cubicBezTo>
                  <a:cubicBezTo>
                    <a:pt x="171" y="2"/>
                    <a:pt x="168" y="0"/>
                    <a:pt x="165"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4" name="Freeform 64"/>
            <p:cNvSpPr>
              <a:spLocks noEditPoints="1"/>
            </p:cNvSpPr>
            <p:nvPr/>
          </p:nvSpPr>
          <p:spPr bwMode="auto">
            <a:xfrm>
              <a:off x="3864007" y="5619744"/>
              <a:ext cx="394679" cy="249385"/>
            </a:xfrm>
            <a:custGeom>
              <a:avLst/>
              <a:gdLst>
                <a:gd name="T0" fmla="*/ 0 w 154"/>
                <a:gd name="T1" fmla="*/ 76 h 97"/>
                <a:gd name="T2" fmla="*/ 12 w 154"/>
                <a:gd name="T3" fmla="*/ 97 h 97"/>
                <a:gd name="T4" fmla="*/ 9 w 154"/>
                <a:gd name="T5" fmla="*/ 66 h 97"/>
                <a:gd name="T6" fmla="*/ 8 w 154"/>
                <a:gd name="T7" fmla="*/ 64 h 97"/>
                <a:gd name="T8" fmla="*/ 24 w 154"/>
                <a:gd name="T9" fmla="*/ 32 h 97"/>
                <a:gd name="T10" fmla="*/ 27 w 154"/>
                <a:gd name="T11" fmla="*/ 30 h 97"/>
                <a:gd name="T12" fmla="*/ 27 w 154"/>
                <a:gd name="T13" fmla="*/ 28 h 97"/>
                <a:gd name="T14" fmla="*/ 30 w 154"/>
                <a:gd name="T15" fmla="*/ 26 h 97"/>
                <a:gd name="T16" fmla="*/ 31 w 154"/>
                <a:gd name="T17" fmla="*/ 25 h 97"/>
                <a:gd name="T18" fmla="*/ 30 w 154"/>
                <a:gd name="T19" fmla="*/ 25 h 97"/>
                <a:gd name="T20" fmla="*/ 31 w 154"/>
                <a:gd name="T21" fmla="*/ 23 h 97"/>
                <a:gd name="T22" fmla="*/ 33 w 154"/>
                <a:gd name="T23" fmla="*/ 24 h 97"/>
                <a:gd name="T24" fmla="*/ 44 w 154"/>
                <a:gd name="T25" fmla="*/ 14 h 97"/>
                <a:gd name="T26" fmla="*/ 42 w 154"/>
                <a:gd name="T27" fmla="*/ 16 h 97"/>
                <a:gd name="T28" fmla="*/ 77 w 154"/>
                <a:gd name="T29" fmla="*/ 8 h 97"/>
                <a:gd name="T30" fmla="*/ 114 w 154"/>
                <a:gd name="T31" fmla="*/ 19 h 97"/>
                <a:gd name="T32" fmla="*/ 118 w 154"/>
                <a:gd name="T33" fmla="*/ 22 h 97"/>
                <a:gd name="T34" fmla="*/ 122 w 154"/>
                <a:gd name="T35" fmla="*/ 23 h 97"/>
                <a:gd name="T36" fmla="*/ 123 w 154"/>
                <a:gd name="T37" fmla="*/ 25 h 97"/>
                <a:gd name="T38" fmla="*/ 124 w 154"/>
                <a:gd name="T39" fmla="*/ 26 h 97"/>
                <a:gd name="T40" fmla="*/ 139 w 154"/>
                <a:gd name="T41" fmla="*/ 44 h 97"/>
                <a:gd name="T42" fmla="*/ 140 w 154"/>
                <a:gd name="T43" fmla="*/ 45 h 97"/>
                <a:gd name="T44" fmla="*/ 141 w 154"/>
                <a:gd name="T45" fmla="*/ 52 h 97"/>
                <a:gd name="T46" fmla="*/ 142 w 154"/>
                <a:gd name="T47" fmla="*/ 55 h 97"/>
                <a:gd name="T48" fmla="*/ 143 w 154"/>
                <a:gd name="T49" fmla="*/ 54 h 97"/>
                <a:gd name="T50" fmla="*/ 144 w 154"/>
                <a:gd name="T51" fmla="*/ 57 h 97"/>
                <a:gd name="T52" fmla="*/ 142 w 154"/>
                <a:gd name="T53" fmla="*/ 56 h 97"/>
                <a:gd name="T54" fmla="*/ 143 w 154"/>
                <a:gd name="T55" fmla="*/ 57 h 97"/>
                <a:gd name="T56" fmla="*/ 144 w 154"/>
                <a:gd name="T57" fmla="*/ 62 h 97"/>
                <a:gd name="T58" fmla="*/ 145 w 154"/>
                <a:gd name="T59" fmla="*/ 76 h 97"/>
                <a:gd name="T60" fmla="*/ 144 w 154"/>
                <a:gd name="T61" fmla="*/ 89 h 97"/>
                <a:gd name="T62" fmla="*/ 144 w 154"/>
                <a:gd name="T63" fmla="*/ 95 h 97"/>
                <a:gd name="T64" fmla="*/ 143 w 154"/>
                <a:gd name="T65" fmla="*/ 93 h 97"/>
                <a:gd name="T66" fmla="*/ 151 w 154"/>
                <a:gd name="T67" fmla="*/ 97 h 97"/>
                <a:gd name="T68" fmla="*/ 77 w 154"/>
                <a:gd name="T69" fmla="*/ 0 h 97"/>
                <a:gd name="T70" fmla="*/ 142 w 154"/>
                <a:gd name="T7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97">
                  <a:moveTo>
                    <a:pt x="77" y="0"/>
                  </a:moveTo>
                  <a:cubicBezTo>
                    <a:pt x="35" y="0"/>
                    <a:pt x="0" y="34"/>
                    <a:pt x="0" y="76"/>
                  </a:cubicBezTo>
                  <a:cubicBezTo>
                    <a:pt x="0" y="83"/>
                    <a:pt x="1" y="90"/>
                    <a:pt x="3" y="97"/>
                  </a:cubicBezTo>
                  <a:cubicBezTo>
                    <a:pt x="12" y="97"/>
                    <a:pt x="12" y="97"/>
                    <a:pt x="12" y="97"/>
                  </a:cubicBezTo>
                  <a:cubicBezTo>
                    <a:pt x="10" y="91"/>
                    <a:pt x="8" y="84"/>
                    <a:pt x="8" y="76"/>
                  </a:cubicBezTo>
                  <a:cubicBezTo>
                    <a:pt x="8" y="73"/>
                    <a:pt x="9" y="70"/>
                    <a:pt x="9" y="66"/>
                  </a:cubicBezTo>
                  <a:cubicBezTo>
                    <a:pt x="9" y="66"/>
                    <a:pt x="9" y="65"/>
                    <a:pt x="9" y="64"/>
                  </a:cubicBezTo>
                  <a:cubicBezTo>
                    <a:pt x="8" y="64"/>
                    <a:pt x="8" y="64"/>
                    <a:pt x="8" y="64"/>
                  </a:cubicBezTo>
                  <a:cubicBezTo>
                    <a:pt x="10" y="52"/>
                    <a:pt x="15" y="41"/>
                    <a:pt x="23" y="32"/>
                  </a:cubicBezTo>
                  <a:cubicBezTo>
                    <a:pt x="23" y="32"/>
                    <a:pt x="24" y="32"/>
                    <a:pt x="24" y="32"/>
                  </a:cubicBezTo>
                  <a:cubicBezTo>
                    <a:pt x="25" y="32"/>
                    <a:pt x="25" y="31"/>
                    <a:pt x="26" y="31"/>
                  </a:cubicBezTo>
                  <a:cubicBezTo>
                    <a:pt x="26" y="31"/>
                    <a:pt x="26" y="30"/>
                    <a:pt x="27" y="30"/>
                  </a:cubicBezTo>
                  <a:cubicBezTo>
                    <a:pt x="27" y="30"/>
                    <a:pt x="27" y="29"/>
                    <a:pt x="26" y="29"/>
                  </a:cubicBezTo>
                  <a:cubicBezTo>
                    <a:pt x="26" y="28"/>
                    <a:pt x="27" y="29"/>
                    <a:pt x="27" y="28"/>
                  </a:cubicBezTo>
                  <a:cubicBezTo>
                    <a:pt x="27" y="28"/>
                    <a:pt x="28" y="28"/>
                    <a:pt x="28" y="28"/>
                  </a:cubicBezTo>
                  <a:cubicBezTo>
                    <a:pt x="29" y="28"/>
                    <a:pt x="30" y="27"/>
                    <a:pt x="30" y="26"/>
                  </a:cubicBezTo>
                  <a:cubicBezTo>
                    <a:pt x="31" y="26"/>
                    <a:pt x="31" y="25"/>
                    <a:pt x="31" y="25"/>
                  </a:cubicBezTo>
                  <a:cubicBezTo>
                    <a:pt x="31" y="25"/>
                    <a:pt x="31" y="25"/>
                    <a:pt x="31" y="25"/>
                  </a:cubicBezTo>
                  <a:cubicBezTo>
                    <a:pt x="32" y="25"/>
                    <a:pt x="32" y="25"/>
                    <a:pt x="32" y="25"/>
                  </a:cubicBezTo>
                  <a:cubicBezTo>
                    <a:pt x="31" y="25"/>
                    <a:pt x="31" y="25"/>
                    <a:pt x="30" y="25"/>
                  </a:cubicBezTo>
                  <a:cubicBezTo>
                    <a:pt x="30" y="25"/>
                    <a:pt x="30" y="24"/>
                    <a:pt x="30" y="24"/>
                  </a:cubicBezTo>
                  <a:cubicBezTo>
                    <a:pt x="30" y="24"/>
                    <a:pt x="31" y="24"/>
                    <a:pt x="31" y="23"/>
                  </a:cubicBezTo>
                  <a:cubicBezTo>
                    <a:pt x="31" y="24"/>
                    <a:pt x="32" y="24"/>
                    <a:pt x="33" y="24"/>
                  </a:cubicBezTo>
                  <a:cubicBezTo>
                    <a:pt x="33" y="24"/>
                    <a:pt x="33" y="24"/>
                    <a:pt x="33" y="24"/>
                  </a:cubicBezTo>
                  <a:cubicBezTo>
                    <a:pt x="33" y="23"/>
                    <a:pt x="32" y="23"/>
                    <a:pt x="32" y="23"/>
                  </a:cubicBezTo>
                  <a:cubicBezTo>
                    <a:pt x="36" y="19"/>
                    <a:pt x="40" y="17"/>
                    <a:pt x="44" y="14"/>
                  </a:cubicBezTo>
                  <a:cubicBezTo>
                    <a:pt x="44" y="15"/>
                    <a:pt x="45" y="14"/>
                    <a:pt x="45" y="15"/>
                  </a:cubicBezTo>
                  <a:cubicBezTo>
                    <a:pt x="45" y="16"/>
                    <a:pt x="43" y="16"/>
                    <a:pt x="42" y="16"/>
                  </a:cubicBezTo>
                  <a:cubicBezTo>
                    <a:pt x="42" y="16"/>
                    <a:pt x="42" y="17"/>
                    <a:pt x="42" y="17"/>
                  </a:cubicBezTo>
                  <a:cubicBezTo>
                    <a:pt x="52" y="11"/>
                    <a:pt x="64" y="8"/>
                    <a:pt x="77" y="8"/>
                  </a:cubicBezTo>
                  <a:cubicBezTo>
                    <a:pt x="90" y="8"/>
                    <a:pt x="102" y="11"/>
                    <a:pt x="112" y="17"/>
                  </a:cubicBezTo>
                  <a:cubicBezTo>
                    <a:pt x="113" y="18"/>
                    <a:pt x="114" y="18"/>
                    <a:pt x="114" y="19"/>
                  </a:cubicBezTo>
                  <a:cubicBezTo>
                    <a:pt x="114" y="19"/>
                    <a:pt x="114" y="19"/>
                    <a:pt x="114" y="19"/>
                  </a:cubicBezTo>
                  <a:cubicBezTo>
                    <a:pt x="115" y="20"/>
                    <a:pt x="117" y="21"/>
                    <a:pt x="118" y="22"/>
                  </a:cubicBezTo>
                  <a:cubicBezTo>
                    <a:pt x="119" y="22"/>
                    <a:pt x="120" y="22"/>
                    <a:pt x="120" y="22"/>
                  </a:cubicBezTo>
                  <a:cubicBezTo>
                    <a:pt x="121" y="22"/>
                    <a:pt x="121" y="23"/>
                    <a:pt x="122" y="23"/>
                  </a:cubicBezTo>
                  <a:cubicBezTo>
                    <a:pt x="122" y="24"/>
                    <a:pt x="122" y="24"/>
                    <a:pt x="121" y="24"/>
                  </a:cubicBezTo>
                  <a:cubicBezTo>
                    <a:pt x="122" y="25"/>
                    <a:pt x="122" y="25"/>
                    <a:pt x="123" y="25"/>
                  </a:cubicBezTo>
                  <a:cubicBezTo>
                    <a:pt x="123" y="25"/>
                    <a:pt x="123" y="26"/>
                    <a:pt x="123" y="26"/>
                  </a:cubicBezTo>
                  <a:cubicBezTo>
                    <a:pt x="124" y="26"/>
                    <a:pt x="124" y="26"/>
                    <a:pt x="124" y="26"/>
                  </a:cubicBezTo>
                  <a:cubicBezTo>
                    <a:pt x="125" y="26"/>
                    <a:pt x="125" y="26"/>
                    <a:pt x="126" y="26"/>
                  </a:cubicBezTo>
                  <a:cubicBezTo>
                    <a:pt x="131" y="31"/>
                    <a:pt x="136" y="37"/>
                    <a:pt x="139" y="44"/>
                  </a:cubicBezTo>
                  <a:cubicBezTo>
                    <a:pt x="139" y="44"/>
                    <a:pt x="138" y="44"/>
                    <a:pt x="138" y="45"/>
                  </a:cubicBezTo>
                  <a:cubicBezTo>
                    <a:pt x="138" y="46"/>
                    <a:pt x="139" y="46"/>
                    <a:pt x="140" y="45"/>
                  </a:cubicBezTo>
                  <a:cubicBezTo>
                    <a:pt x="140" y="46"/>
                    <a:pt x="141" y="47"/>
                    <a:pt x="141" y="48"/>
                  </a:cubicBezTo>
                  <a:cubicBezTo>
                    <a:pt x="141" y="49"/>
                    <a:pt x="141" y="51"/>
                    <a:pt x="141" y="52"/>
                  </a:cubicBezTo>
                  <a:cubicBezTo>
                    <a:pt x="141" y="52"/>
                    <a:pt x="141" y="52"/>
                    <a:pt x="141" y="52"/>
                  </a:cubicBezTo>
                  <a:cubicBezTo>
                    <a:pt x="141" y="53"/>
                    <a:pt x="142" y="54"/>
                    <a:pt x="142" y="55"/>
                  </a:cubicBezTo>
                  <a:cubicBezTo>
                    <a:pt x="142" y="54"/>
                    <a:pt x="142" y="54"/>
                    <a:pt x="142" y="53"/>
                  </a:cubicBezTo>
                  <a:cubicBezTo>
                    <a:pt x="143" y="53"/>
                    <a:pt x="143" y="53"/>
                    <a:pt x="143" y="54"/>
                  </a:cubicBezTo>
                  <a:cubicBezTo>
                    <a:pt x="144" y="55"/>
                    <a:pt x="144" y="55"/>
                    <a:pt x="144" y="56"/>
                  </a:cubicBezTo>
                  <a:cubicBezTo>
                    <a:pt x="144" y="56"/>
                    <a:pt x="144" y="57"/>
                    <a:pt x="144" y="57"/>
                  </a:cubicBezTo>
                  <a:cubicBezTo>
                    <a:pt x="143" y="57"/>
                    <a:pt x="144" y="56"/>
                    <a:pt x="143" y="56"/>
                  </a:cubicBezTo>
                  <a:cubicBezTo>
                    <a:pt x="143" y="56"/>
                    <a:pt x="143" y="56"/>
                    <a:pt x="142" y="56"/>
                  </a:cubicBezTo>
                  <a:cubicBezTo>
                    <a:pt x="143" y="56"/>
                    <a:pt x="143" y="57"/>
                    <a:pt x="143" y="57"/>
                  </a:cubicBezTo>
                  <a:cubicBezTo>
                    <a:pt x="143" y="57"/>
                    <a:pt x="143" y="57"/>
                    <a:pt x="143" y="57"/>
                  </a:cubicBezTo>
                  <a:cubicBezTo>
                    <a:pt x="143" y="57"/>
                    <a:pt x="143" y="57"/>
                    <a:pt x="143" y="57"/>
                  </a:cubicBezTo>
                  <a:cubicBezTo>
                    <a:pt x="143" y="59"/>
                    <a:pt x="144" y="60"/>
                    <a:pt x="144" y="62"/>
                  </a:cubicBezTo>
                  <a:cubicBezTo>
                    <a:pt x="144" y="62"/>
                    <a:pt x="144" y="62"/>
                    <a:pt x="144" y="62"/>
                  </a:cubicBezTo>
                  <a:cubicBezTo>
                    <a:pt x="145" y="67"/>
                    <a:pt x="145" y="71"/>
                    <a:pt x="145" y="76"/>
                  </a:cubicBezTo>
                  <a:cubicBezTo>
                    <a:pt x="145" y="81"/>
                    <a:pt x="145" y="85"/>
                    <a:pt x="144" y="89"/>
                  </a:cubicBezTo>
                  <a:cubicBezTo>
                    <a:pt x="144" y="89"/>
                    <a:pt x="144" y="89"/>
                    <a:pt x="144" y="89"/>
                  </a:cubicBezTo>
                  <a:cubicBezTo>
                    <a:pt x="145" y="90"/>
                    <a:pt x="145" y="90"/>
                    <a:pt x="146" y="90"/>
                  </a:cubicBezTo>
                  <a:cubicBezTo>
                    <a:pt x="145" y="92"/>
                    <a:pt x="145" y="94"/>
                    <a:pt x="144" y="95"/>
                  </a:cubicBezTo>
                  <a:cubicBezTo>
                    <a:pt x="144" y="95"/>
                    <a:pt x="144" y="94"/>
                    <a:pt x="144" y="94"/>
                  </a:cubicBezTo>
                  <a:cubicBezTo>
                    <a:pt x="144" y="93"/>
                    <a:pt x="144" y="93"/>
                    <a:pt x="143" y="93"/>
                  </a:cubicBezTo>
                  <a:cubicBezTo>
                    <a:pt x="143" y="94"/>
                    <a:pt x="143" y="96"/>
                    <a:pt x="142" y="97"/>
                  </a:cubicBezTo>
                  <a:cubicBezTo>
                    <a:pt x="151" y="97"/>
                    <a:pt x="151" y="97"/>
                    <a:pt x="151" y="97"/>
                  </a:cubicBezTo>
                  <a:cubicBezTo>
                    <a:pt x="153" y="90"/>
                    <a:pt x="154" y="83"/>
                    <a:pt x="154" y="76"/>
                  </a:cubicBezTo>
                  <a:cubicBezTo>
                    <a:pt x="154" y="34"/>
                    <a:pt x="119" y="0"/>
                    <a:pt x="77" y="0"/>
                  </a:cubicBezTo>
                  <a:close/>
                  <a:moveTo>
                    <a:pt x="143" y="53"/>
                  </a:moveTo>
                  <a:cubicBezTo>
                    <a:pt x="142" y="52"/>
                    <a:pt x="142" y="51"/>
                    <a:pt x="142" y="50"/>
                  </a:cubicBezTo>
                  <a:cubicBezTo>
                    <a:pt x="142" y="51"/>
                    <a:pt x="143" y="52"/>
                    <a:pt x="14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5" name="Freeform 65"/>
            <p:cNvSpPr>
              <a:spLocks/>
            </p:cNvSpPr>
            <p:nvPr/>
          </p:nvSpPr>
          <p:spPr bwMode="auto">
            <a:xfrm>
              <a:off x="3961592" y="5668537"/>
              <a:ext cx="5422" cy="3253"/>
            </a:xfrm>
            <a:custGeom>
              <a:avLst/>
              <a:gdLst>
                <a:gd name="T0" fmla="*/ 0 w 2"/>
                <a:gd name="T1" fmla="*/ 1 h 1"/>
                <a:gd name="T2" fmla="*/ 2 w 2"/>
                <a:gd name="T3" fmla="*/ 0 h 1"/>
                <a:gd name="T4" fmla="*/ 0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1" y="0"/>
                    <a:pt x="2"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6" name="Freeform 66"/>
            <p:cNvSpPr>
              <a:spLocks/>
            </p:cNvSpPr>
            <p:nvPr/>
          </p:nvSpPr>
          <p:spPr bwMode="auto">
            <a:xfrm>
              <a:off x="3969183" y="5666368"/>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7" name="Freeform 67"/>
            <p:cNvSpPr>
              <a:spLocks noEditPoints="1"/>
            </p:cNvSpPr>
            <p:nvPr/>
          </p:nvSpPr>
          <p:spPr bwMode="auto">
            <a:xfrm>
              <a:off x="3884608" y="5683717"/>
              <a:ext cx="114934" cy="185413"/>
            </a:xfrm>
            <a:custGeom>
              <a:avLst/>
              <a:gdLst>
                <a:gd name="T0" fmla="*/ 23 w 45"/>
                <a:gd name="T1" fmla="*/ 6 h 72"/>
                <a:gd name="T2" fmla="*/ 20 w 45"/>
                <a:gd name="T3" fmla="*/ 3 h 72"/>
                <a:gd name="T4" fmla="*/ 18 w 45"/>
                <a:gd name="T5" fmla="*/ 4 h 72"/>
                <a:gd name="T6" fmla="*/ 18 w 45"/>
                <a:gd name="T7" fmla="*/ 6 h 72"/>
                <a:gd name="T8" fmla="*/ 15 w 45"/>
                <a:gd name="T9" fmla="*/ 7 h 72"/>
                <a:gd name="T10" fmla="*/ 1 w 45"/>
                <a:gd name="T11" fmla="*/ 41 h 72"/>
                <a:gd name="T12" fmla="*/ 3 w 45"/>
                <a:gd name="T13" fmla="*/ 47 h 72"/>
                <a:gd name="T14" fmla="*/ 4 w 45"/>
                <a:gd name="T15" fmla="*/ 44 h 72"/>
                <a:gd name="T16" fmla="*/ 7 w 45"/>
                <a:gd name="T17" fmla="*/ 47 h 72"/>
                <a:gd name="T18" fmla="*/ 14 w 45"/>
                <a:gd name="T19" fmla="*/ 55 h 72"/>
                <a:gd name="T20" fmla="*/ 17 w 45"/>
                <a:gd name="T21" fmla="*/ 57 h 72"/>
                <a:gd name="T22" fmla="*/ 21 w 45"/>
                <a:gd name="T23" fmla="*/ 61 h 72"/>
                <a:gd name="T24" fmla="*/ 20 w 45"/>
                <a:gd name="T25" fmla="*/ 68 h 72"/>
                <a:gd name="T26" fmla="*/ 21 w 45"/>
                <a:gd name="T27" fmla="*/ 72 h 72"/>
                <a:gd name="T28" fmla="*/ 45 w 45"/>
                <a:gd name="T29" fmla="*/ 70 h 72"/>
                <a:gd name="T30" fmla="*/ 42 w 45"/>
                <a:gd name="T31" fmla="*/ 66 h 72"/>
                <a:gd name="T32" fmla="*/ 36 w 45"/>
                <a:gd name="T33" fmla="*/ 64 h 72"/>
                <a:gd name="T34" fmla="*/ 29 w 45"/>
                <a:gd name="T35" fmla="*/ 56 h 72"/>
                <a:gd name="T36" fmla="*/ 26 w 45"/>
                <a:gd name="T37" fmla="*/ 55 h 72"/>
                <a:gd name="T38" fmla="*/ 21 w 45"/>
                <a:gd name="T39" fmla="*/ 58 h 72"/>
                <a:gd name="T40" fmla="*/ 19 w 45"/>
                <a:gd name="T41" fmla="*/ 53 h 72"/>
                <a:gd name="T42" fmla="*/ 14 w 45"/>
                <a:gd name="T43" fmla="*/ 48 h 72"/>
                <a:gd name="T44" fmla="*/ 14 w 45"/>
                <a:gd name="T45" fmla="*/ 43 h 72"/>
                <a:gd name="T46" fmla="*/ 20 w 45"/>
                <a:gd name="T47" fmla="*/ 43 h 72"/>
                <a:gd name="T48" fmla="*/ 20 w 45"/>
                <a:gd name="T49" fmla="*/ 42 h 72"/>
                <a:gd name="T50" fmla="*/ 25 w 45"/>
                <a:gd name="T51" fmla="*/ 37 h 72"/>
                <a:gd name="T52" fmla="*/ 27 w 45"/>
                <a:gd name="T53" fmla="*/ 31 h 72"/>
                <a:gd name="T54" fmla="*/ 32 w 45"/>
                <a:gd name="T55" fmla="*/ 29 h 72"/>
                <a:gd name="T56" fmla="*/ 32 w 45"/>
                <a:gd name="T57" fmla="*/ 25 h 72"/>
                <a:gd name="T58" fmla="*/ 35 w 45"/>
                <a:gd name="T59" fmla="*/ 27 h 72"/>
                <a:gd name="T60" fmla="*/ 37 w 45"/>
                <a:gd name="T61" fmla="*/ 27 h 72"/>
                <a:gd name="T62" fmla="*/ 34 w 45"/>
                <a:gd name="T63" fmla="*/ 21 h 72"/>
                <a:gd name="T64" fmla="*/ 31 w 45"/>
                <a:gd name="T65" fmla="*/ 15 h 72"/>
                <a:gd name="T66" fmla="*/ 30 w 45"/>
                <a:gd name="T67" fmla="*/ 14 h 72"/>
                <a:gd name="T68" fmla="*/ 25 w 45"/>
                <a:gd name="T69" fmla="*/ 13 h 72"/>
                <a:gd name="T70" fmla="*/ 24 w 45"/>
                <a:gd name="T71" fmla="*/ 20 h 72"/>
                <a:gd name="T72" fmla="*/ 21 w 45"/>
                <a:gd name="T73" fmla="*/ 20 h 72"/>
                <a:gd name="T74" fmla="*/ 17 w 45"/>
                <a:gd name="T75" fmla="*/ 16 h 72"/>
                <a:gd name="T76" fmla="*/ 22 w 45"/>
                <a:gd name="T77" fmla="*/ 11 h 72"/>
                <a:gd name="T78" fmla="*/ 25 w 45"/>
                <a:gd name="T79" fmla="*/ 6 h 72"/>
                <a:gd name="T80" fmla="*/ 28 w 45"/>
                <a:gd name="T81" fmla="*/ 6 h 72"/>
                <a:gd name="T82" fmla="*/ 28 w 45"/>
                <a:gd name="T83" fmla="*/ 11 h 72"/>
                <a:gd name="T84" fmla="*/ 32 w 45"/>
                <a:gd name="T85" fmla="*/ 9 h 72"/>
                <a:gd name="T86" fmla="*/ 35 w 45"/>
                <a:gd name="T87" fmla="*/ 8 h 72"/>
                <a:gd name="T88" fmla="*/ 32 w 45"/>
                <a:gd name="T89" fmla="*/ 5 h 72"/>
                <a:gd name="T90" fmla="*/ 29 w 45"/>
                <a:gd name="T91" fmla="*/ 2 h 72"/>
                <a:gd name="T92" fmla="*/ 23 w 45"/>
                <a:gd name="T93" fmla="*/ 0 h 72"/>
                <a:gd name="T94" fmla="*/ 34 w 45"/>
                <a:gd name="T95" fmla="*/ 22 h 72"/>
                <a:gd name="T96" fmla="*/ 3 w 45"/>
                <a:gd name="T97" fmla="*/ 42 h 72"/>
                <a:gd name="T98" fmla="*/ 3 w 45"/>
                <a:gd name="T9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72">
                  <a:moveTo>
                    <a:pt x="22" y="1"/>
                  </a:moveTo>
                  <a:cubicBezTo>
                    <a:pt x="21" y="2"/>
                    <a:pt x="21" y="4"/>
                    <a:pt x="22" y="5"/>
                  </a:cubicBezTo>
                  <a:cubicBezTo>
                    <a:pt x="22" y="5"/>
                    <a:pt x="23" y="5"/>
                    <a:pt x="23" y="6"/>
                  </a:cubicBezTo>
                  <a:cubicBezTo>
                    <a:pt x="23" y="6"/>
                    <a:pt x="23" y="7"/>
                    <a:pt x="22" y="8"/>
                  </a:cubicBezTo>
                  <a:cubicBezTo>
                    <a:pt x="22" y="7"/>
                    <a:pt x="23" y="7"/>
                    <a:pt x="22" y="6"/>
                  </a:cubicBezTo>
                  <a:cubicBezTo>
                    <a:pt x="22" y="5"/>
                    <a:pt x="21" y="5"/>
                    <a:pt x="20" y="3"/>
                  </a:cubicBezTo>
                  <a:cubicBezTo>
                    <a:pt x="20" y="3"/>
                    <a:pt x="20" y="3"/>
                    <a:pt x="20" y="3"/>
                  </a:cubicBezTo>
                  <a:cubicBezTo>
                    <a:pt x="20" y="3"/>
                    <a:pt x="19" y="3"/>
                    <a:pt x="19" y="3"/>
                  </a:cubicBezTo>
                  <a:cubicBezTo>
                    <a:pt x="19" y="4"/>
                    <a:pt x="18" y="3"/>
                    <a:pt x="18" y="4"/>
                  </a:cubicBezTo>
                  <a:cubicBezTo>
                    <a:pt x="19" y="4"/>
                    <a:pt x="19" y="5"/>
                    <a:pt x="19" y="5"/>
                  </a:cubicBezTo>
                  <a:cubicBezTo>
                    <a:pt x="19" y="6"/>
                    <a:pt x="19" y="7"/>
                    <a:pt x="18" y="7"/>
                  </a:cubicBezTo>
                  <a:cubicBezTo>
                    <a:pt x="18" y="7"/>
                    <a:pt x="18" y="7"/>
                    <a:pt x="18" y="6"/>
                  </a:cubicBezTo>
                  <a:cubicBezTo>
                    <a:pt x="18" y="6"/>
                    <a:pt x="18" y="6"/>
                    <a:pt x="18" y="6"/>
                  </a:cubicBezTo>
                  <a:cubicBezTo>
                    <a:pt x="17" y="6"/>
                    <a:pt x="17" y="7"/>
                    <a:pt x="16" y="7"/>
                  </a:cubicBezTo>
                  <a:cubicBezTo>
                    <a:pt x="16" y="7"/>
                    <a:pt x="15" y="7"/>
                    <a:pt x="15" y="7"/>
                  </a:cubicBezTo>
                  <a:cubicBezTo>
                    <a:pt x="7" y="16"/>
                    <a:pt x="2" y="27"/>
                    <a:pt x="0" y="39"/>
                  </a:cubicBezTo>
                  <a:cubicBezTo>
                    <a:pt x="0" y="39"/>
                    <a:pt x="0" y="39"/>
                    <a:pt x="1" y="39"/>
                  </a:cubicBezTo>
                  <a:cubicBezTo>
                    <a:pt x="1" y="40"/>
                    <a:pt x="1" y="41"/>
                    <a:pt x="1" y="41"/>
                  </a:cubicBezTo>
                  <a:cubicBezTo>
                    <a:pt x="1" y="42"/>
                    <a:pt x="2" y="43"/>
                    <a:pt x="2" y="43"/>
                  </a:cubicBezTo>
                  <a:cubicBezTo>
                    <a:pt x="2" y="43"/>
                    <a:pt x="2" y="44"/>
                    <a:pt x="2" y="44"/>
                  </a:cubicBezTo>
                  <a:cubicBezTo>
                    <a:pt x="3" y="44"/>
                    <a:pt x="3" y="46"/>
                    <a:pt x="3" y="47"/>
                  </a:cubicBezTo>
                  <a:cubicBezTo>
                    <a:pt x="4" y="46"/>
                    <a:pt x="4" y="47"/>
                    <a:pt x="5" y="47"/>
                  </a:cubicBezTo>
                  <a:cubicBezTo>
                    <a:pt x="5" y="46"/>
                    <a:pt x="4" y="46"/>
                    <a:pt x="4" y="44"/>
                  </a:cubicBezTo>
                  <a:cubicBezTo>
                    <a:pt x="4" y="44"/>
                    <a:pt x="4" y="44"/>
                    <a:pt x="4" y="44"/>
                  </a:cubicBezTo>
                  <a:cubicBezTo>
                    <a:pt x="4" y="44"/>
                    <a:pt x="4" y="44"/>
                    <a:pt x="4" y="44"/>
                  </a:cubicBezTo>
                  <a:cubicBezTo>
                    <a:pt x="5" y="44"/>
                    <a:pt x="5" y="45"/>
                    <a:pt x="5" y="45"/>
                  </a:cubicBezTo>
                  <a:cubicBezTo>
                    <a:pt x="5" y="46"/>
                    <a:pt x="6" y="47"/>
                    <a:pt x="7" y="47"/>
                  </a:cubicBezTo>
                  <a:cubicBezTo>
                    <a:pt x="6" y="49"/>
                    <a:pt x="7" y="50"/>
                    <a:pt x="8" y="52"/>
                  </a:cubicBezTo>
                  <a:cubicBezTo>
                    <a:pt x="10" y="52"/>
                    <a:pt x="11" y="54"/>
                    <a:pt x="13" y="53"/>
                  </a:cubicBezTo>
                  <a:cubicBezTo>
                    <a:pt x="13" y="54"/>
                    <a:pt x="14" y="54"/>
                    <a:pt x="14" y="55"/>
                  </a:cubicBezTo>
                  <a:cubicBezTo>
                    <a:pt x="15" y="55"/>
                    <a:pt x="15" y="55"/>
                    <a:pt x="16" y="55"/>
                  </a:cubicBezTo>
                  <a:cubicBezTo>
                    <a:pt x="16" y="56"/>
                    <a:pt x="16" y="56"/>
                    <a:pt x="17" y="57"/>
                  </a:cubicBezTo>
                  <a:cubicBezTo>
                    <a:pt x="17" y="57"/>
                    <a:pt x="17" y="57"/>
                    <a:pt x="17" y="57"/>
                  </a:cubicBezTo>
                  <a:cubicBezTo>
                    <a:pt x="18" y="57"/>
                    <a:pt x="19" y="59"/>
                    <a:pt x="20" y="59"/>
                  </a:cubicBezTo>
                  <a:cubicBezTo>
                    <a:pt x="20" y="59"/>
                    <a:pt x="20" y="58"/>
                    <a:pt x="20" y="58"/>
                  </a:cubicBezTo>
                  <a:cubicBezTo>
                    <a:pt x="21" y="59"/>
                    <a:pt x="21" y="60"/>
                    <a:pt x="21" y="61"/>
                  </a:cubicBezTo>
                  <a:cubicBezTo>
                    <a:pt x="21" y="61"/>
                    <a:pt x="21" y="61"/>
                    <a:pt x="21" y="62"/>
                  </a:cubicBezTo>
                  <a:cubicBezTo>
                    <a:pt x="21" y="63"/>
                    <a:pt x="20" y="63"/>
                    <a:pt x="20" y="64"/>
                  </a:cubicBezTo>
                  <a:cubicBezTo>
                    <a:pt x="19" y="66"/>
                    <a:pt x="21" y="67"/>
                    <a:pt x="20" y="68"/>
                  </a:cubicBezTo>
                  <a:cubicBezTo>
                    <a:pt x="20" y="69"/>
                    <a:pt x="21" y="69"/>
                    <a:pt x="21" y="69"/>
                  </a:cubicBezTo>
                  <a:cubicBezTo>
                    <a:pt x="21" y="70"/>
                    <a:pt x="21" y="70"/>
                    <a:pt x="20" y="70"/>
                  </a:cubicBezTo>
                  <a:cubicBezTo>
                    <a:pt x="20" y="71"/>
                    <a:pt x="20" y="72"/>
                    <a:pt x="21" y="72"/>
                  </a:cubicBezTo>
                  <a:cubicBezTo>
                    <a:pt x="45" y="72"/>
                    <a:pt x="45" y="72"/>
                    <a:pt x="45" y="72"/>
                  </a:cubicBezTo>
                  <a:cubicBezTo>
                    <a:pt x="45" y="72"/>
                    <a:pt x="45" y="71"/>
                    <a:pt x="45" y="71"/>
                  </a:cubicBezTo>
                  <a:cubicBezTo>
                    <a:pt x="45" y="70"/>
                    <a:pt x="45" y="70"/>
                    <a:pt x="45" y="70"/>
                  </a:cubicBezTo>
                  <a:cubicBezTo>
                    <a:pt x="45" y="69"/>
                    <a:pt x="45" y="68"/>
                    <a:pt x="45" y="67"/>
                  </a:cubicBezTo>
                  <a:cubicBezTo>
                    <a:pt x="44" y="67"/>
                    <a:pt x="44" y="67"/>
                    <a:pt x="44" y="67"/>
                  </a:cubicBezTo>
                  <a:cubicBezTo>
                    <a:pt x="43" y="67"/>
                    <a:pt x="42" y="66"/>
                    <a:pt x="42" y="66"/>
                  </a:cubicBezTo>
                  <a:cubicBezTo>
                    <a:pt x="41" y="66"/>
                    <a:pt x="40" y="66"/>
                    <a:pt x="40" y="66"/>
                  </a:cubicBezTo>
                  <a:cubicBezTo>
                    <a:pt x="39" y="65"/>
                    <a:pt x="38" y="66"/>
                    <a:pt x="38" y="64"/>
                  </a:cubicBezTo>
                  <a:cubicBezTo>
                    <a:pt x="37" y="64"/>
                    <a:pt x="36" y="65"/>
                    <a:pt x="36" y="64"/>
                  </a:cubicBezTo>
                  <a:cubicBezTo>
                    <a:pt x="37" y="63"/>
                    <a:pt x="36" y="59"/>
                    <a:pt x="34" y="60"/>
                  </a:cubicBezTo>
                  <a:cubicBezTo>
                    <a:pt x="33" y="60"/>
                    <a:pt x="32" y="59"/>
                    <a:pt x="32" y="58"/>
                  </a:cubicBezTo>
                  <a:cubicBezTo>
                    <a:pt x="31" y="57"/>
                    <a:pt x="30" y="57"/>
                    <a:pt x="29" y="56"/>
                  </a:cubicBezTo>
                  <a:cubicBezTo>
                    <a:pt x="29" y="56"/>
                    <a:pt x="29" y="57"/>
                    <a:pt x="28" y="57"/>
                  </a:cubicBezTo>
                  <a:cubicBezTo>
                    <a:pt x="28" y="56"/>
                    <a:pt x="27" y="56"/>
                    <a:pt x="27" y="55"/>
                  </a:cubicBezTo>
                  <a:cubicBezTo>
                    <a:pt x="26" y="54"/>
                    <a:pt x="26" y="55"/>
                    <a:pt x="26" y="55"/>
                  </a:cubicBezTo>
                  <a:cubicBezTo>
                    <a:pt x="25" y="55"/>
                    <a:pt x="25" y="55"/>
                    <a:pt x="24" y="54"/>
                  </a:cubicBezTo>
                  <a:cubicBezTo>
                    <a:pt x="24" y="55"/>
                    <a:pt x="24" y="55"/>
                    <a:pt x="23" y="55"/>
                  </a:cubicBezTo>
                  <a:cubicBezTo>
                    <a:pt x="23" y="56"/>
                    <a:pt x="22" y="57"/>
                    <a:pt x="21" y="58"/>
                  </a:cubicBezTo>
                  <a:cubicBezTo>
                    <a:pt x="21" y="57"/>
                    <a:pt x="21" y="56"/>
                    <a:pt x="20" y="56"/>
                  </a:cubicBezTo>
                  <a:cubicBezTo>
                    <a:pt x="20" y="57"/>
                    <a:pt x="20" y="57"/>
                    <a:pt x="19" y="57"/>
                  </a:cubicBezTo>
                  <a:cubicBezTo>
                    <a:pt x="18" y="56"/>
                    <a:pt x="19" y="55"/>
                    <a:pt x="19" y="53"/>
                  </a:cubicBezTo>
                  <a:cubicBezTo>
                    <a:pt x="18" y="52"/>
                    <a:pt x="17" y="52"/>
                    <a:pt x="16" y="52"/>
                  </a:cubicBezTo>
                  <a:cubicBezTo>
                    <a:pt x="16" y="51"/>
                    <a:pt x="17" y="50"/>
                    <a:pt x="17" y="48"/>
                  </a:cubicBezTo>
                  <a:cubicBezTo>
                    <a:pt x="16" y="48"/>
                    <a:pt x="16" y="48"/>
                    <a:pt x="14" y="48"/>
                  </a:cubicBezTo>
                  <a:cubicBezTo>
                    <a:pt x="14" y="49"/>
                    <a:pt x="14" y="50"/>
                    <a:pt x="13" y="50"/>
                  </a:cubicBezTo>
                  <a:cubicBezTo>
                    <a:pt x="10" y="51"/>
                    <a:pt x="12" y="46"/>
                    <a:pt x="12" y="44"/>
                  </a:cubicBezTo>
                  <a:cubicBezTo>
                    <a:pt x="12" y="43"/>
                    <a:pt x="13" y="43"/>
                    <a:pt x="14" y="43"/>
                  </a:cubicBezTo>
                  <a:cubicBezTo>
                    <a:pt x="15" y="42"/>
                    <a:pt x="15" y="43"/>
                    <a:pt x="16" y="43"/>
                  </a:cubicBezTo>
                  <a:cubicBezTo>
                    <a:pt x="16" y="43"/>
                    <a:pt x="16" y="43"/>
                    <a:pt x="17" y="43"/>
                  </a:cubicBezTo>
                  <a:cubicBezTo>
                    <a:pt x="18" y="43"/>
                    <a:pt x="19" y="42"/>
                    <a:pt x="20" y="43"/>
                  </a:cubicBezTo>
                  <a:cubicBezTo>
                    <a:pt x="19" y="45"/>
                    <a:pt x="20" y="46"/>
                    <a:pt x="21" y="46"/>
                  </a:cubicBezTo>
                  <a:cubicBezTo>
                    <a:pt x="21" y="44"/>
                    <a:pt x="21" y="44"/>
                    <a:pt x="21" y="43"/>
                  </a:cubicBezTo>
                  <a:cubicBezTo>
                    <a:pt x="21" y="43"/>
                    <a:pt x="20" y="42"/>
                    <a:pt x="20" y="42"/>
                  </a:cubicBezTo>
                  <a:cubicBezTo>
                    <a:pt x="21" y="40"/>
                    <a:pt x="22" y="39"/>
                    <a:pt x="23" y="38"/>
                  </a:cubicBezTo>
                  <a:cubicBezTo>
                    <a:pt x="24" y="38"/>
                    <a:pt x="24" y="38"/>
                    <a:pt x="23" y="37"/>
                  </a:cubicBezTo>
                  <a:cubicBezTo>
                    <a:pt x="24" y="37"/>
                    <a:pt x="24" y="37"/>
                    <a:pt x="25" y="37"/>
                  </a:cubicBezTo>
                  <a:cubicBezTo>
                    <a:pt x="24" y="35"/>
                    <a:pt x="25" y="35"/>
                    <a:pt x="25" y="34"/>
                  </a:cubicBezTo>
                  <a:cubicBezTo>
                    <a:pt x="26" y="33"/>
                    <a:pt x="27" y="33"/>
                    <a:pt x="27" y="32"/>
                  </a:cubicBezTo>
                  <a:cubicBezTo>
                    <a:pt x="28" y="32"/>
                    <a:pt x="27" y="32"/>
                    <a:pt x="27" y="31"/>
                  </a:cubicBezTo>
                  <a:cubicBezTo>
                    <a:pt x="28" y="30"/>
                    <a:pt x="29" y="30"/>
                    <a:pt x="30" y="29"/>
                  </a:cubicBezTo>
                  <a:cubicBezTo>
                    <a:pt x="30" y="30"/>
                    <a:pt x="30" y="30"/>
                    <a:pt x="30" y="30"/>
                  </a:cubicBezTo>
                  <a:cubicBezTo>
                    <a:pt x="31" y="30"/>
                    <a:pt x="32" y="29"/>
                    <a:pt x="32" y="29"/>
                  </a:cubicBezTo>
                  <a:cubicBezTo>
                    <a:pt x="32" y="28"/>
                    <a:pt x="31" y="28"/>
                    <a:pt x="31" y="27"/>
                  </a:cubicBezTo>
                  <a:cubicBezTo>
                    <a:pt x="31" y="26"/>
                    <a:pt x="32" y="26"/>
                    <a:pt x="32" y="26"/>
                  </a:cubicBezTo>
                  <a:cubicBezTo>
                    <a:pt x="32" y="25"/>
                    <a:pt x="32" y="26"/>
                    <a:pt x="32" y="25"/>
                  </a:cubicBezTo>
                  <a:cubicBezTo>
                    <a:pt x="33" y="26"/>
                    <a:pt x="34" y="23"/>
                    <a:pt x="35" y="24"/>
                  </a:cubicBezTo>
                  <a:cubicBezTo>
                    <a:pt x="35" y="25"/>
                    <a:pt x="34" y="26"/>
                    <a:pt x="33" y="28"/>
                  </a:cubicBezTo>
                  <a:cubicBezTo>
                    <a:pt x="34" y="28"/>
                    <a:pt x="34" y="27"/>
                    <a:pt x="35" y="27"/>
                  </a:cubicBezTo>
                  <a:cubicBezTo>
                    <a:pt x="35" y="28"/>
                    <a:pt x="35" y="29"/>
                    <a:pt x="35" y="29"/>
                  </a:cubicBezTo>
                  <a:cubicBezTo>
                    <a:pt x="35" y="28"/>
                    <a:pt x="36" y="29"/>
                    <a:pt x="37" y="29"/>
                  </a:cubicBezTo>
                  <a:cubicBezTo>
                    <a:pt x="37" y="28"/>
                    <a:pt x="36" y="27"/>
                    <a:pt x="37" y="27"/>
                  </a:cubicBezTo>
                  <a:cubicBezTo>
                    <a:pt x="36" y="27"/>
                    <a:pt x="36" y="26"/>
                    <a:pt x="35" y="25"/>
                  </a:cubicBezTo>
                  <a:cubicBezTo>
                    <a:pt x="36" y="23"/>
                    <a:pt x="36" y="23"/>
                    <a:pt x="35" y="21"/>
                  </a:cubicBezTo>
                  <a:cubicBezTo>
                    <a:pt x="35" y="21"/>
                    <a:pt x="35" y="21"/>
                    <a:pt x="34" y="21"/>
                  </a:cubicBezTo>
                  <a:cubicBezTo>
                    <a:pt x="34" y="20"/>
                    <a:pt x="33" y="20"/>
                    <a:pt x="33" y="19"/>
                  </a:cubicBezTo>
                  <a:cubicBezTo>
                    <a:pt x="33" y="19"/>
                    <a:pt x="33" y="18"/>
                    <a:pt x="33" y="18"/>
                  </a:cubicBezTo>
                  <a:cubicBezTo>
                    <a:pt x="32" y="17"/>
                    <a:pt x="33" y="15"/>
                    <a:pt x="31" y="15"/>
                  </a:cubicBezTo>
                  <a:cubicBezTo>
                    <a:pt x="31" y="16"/>
                    <a:pt x="32" y="17"/>
                    <a:pt x="31" y="17"/>
                  </a:cubicBezTo>
                  <a:cubicBezTo>
                    <a:pt x="31" y="16"/>
                    <a:pt x="30" y="17"/>
                    <a:pt x="30" y="16"/>
                  </a:cubicBezTo>
                  <a:cubicBezTo>
                    <a:pt x="30" y="15"/>
                    <a:pt x="30" y="14"/>
                    <a:pt x="30" y="14"/>
                  </a:cubicBezTo>
                  <a:cubicBezTo>
                    <a:pt x="28" y="14"/>
                    <a:pt x="29" y="13"/>
                    <a:pt x="27" y="13"/>
                  </a:cubicBezTo>
                  <a:cubicBezTo>
                    <a:pt x="27" y="13"/>
                    <a:pt x="27" y="12"/>
                    <a:pt x="26" y="12"/>
                  </a:cubicBezTo>
                  <a:cubicBezTo>
                    <a:pt x="26" y="12"/>
                    <a:pt x="26" y="13"/>
                    <a:pt x="25" y="13"/>
                  </a:cubicBezTo>
                  <a:cubicBezTo>
                    <a:pt x="25" y="15"/>
                    <a:pt x="24" y="17"/>
                    <a:pt x="25" y="19"/>
                  </a:cubicBezTo>
                  <a:cubicBezTo>
                    <a:pt x="24" y="19"/>
                    <a:pt x="24" y="18"/>
                    <a:pt x="23" y="19"/>
                  </a:cubicBezTo>
                  <a:cubicBezTo>
                    <a:pt x="24" y="20"/>
                    <a:pt x="24" y="19"/>
                    <a:pt x="24" y="20"/>
                  </a:cubicBezTo>
                  <a:cubicBezTo>
                    <a:pt x="24" y="20"/>
                    <a:pt x="24" y="22"/>
                    <a:pt x="23" y="23"/>
                  </a:cubicBezTo>
                  <a:cubicBezTo>
                    <a:pt x="23" y="22"/>
                    <a:pt x="23" y="21"/>
                    <a:pt x="22" y="20"/>
                  </a:cubicBezTo>
                  <a:cubicBezTo>
                    <a:pt x="22" y="19"/>
                    <a:pt x="22" y="20"/>
                    <a:pt x="21" y="20"/>
                  </a:cubicBezTo>
                  <a:cubicBezTo>
                    <a:pt x="21" y="19"/>
                    <a:pt x="21" y="20"/>
                    <a:pt x="20" y="20"/>
                  </a:cubicBezTo>
                  <a:cubicBezTo>
                    <a:pt x="20" y="19"/>
                    <a:pt x="19" y="18"/>
                    <a:pt x="18" y="18"/>
                  </a:cubicBezTo>
                  <a:cubicBezTo>
                    <a:pt x="18" y="16"/>
                    <a:pt x="17" y="17"/>
                    <a:pt x="17" y="16"/>
                  </a:cubicBezTo>
                  <a:cubicBezTo>
                    <a:pt x="18" y="16"/>
                    <a:pt x="18" y="15"/>
                    <a:pt x="18" y="15"/>
                  </a:cubicBezTo>
                  <a:cubicBezTo>
                    <a:pt x="18" y="14"/>
                    <a:pt x="19" y="13"/>
                    <a:pt x="20" y="13"/>
                  </a:cubicBezTo>
                  <a:cubicBezTo>
                    <a:pt x="20" y="12"/>
                    <a:pt x="20" y="11"/>
                    <a:pt x="22" y="11"/>
                  </a:cubicBezTo>
                  <a:cubicBezTo>
                    <a:pt x="22" y="10"/>
                    <a:pt x="21" y="10"/>
                    <a:pt x="21" y="10"/>
                  </a:cubicBezTo>
                  <a:cubicBezTo>
                    <a:pt x="23" y="9"/>
                    <a:pt x="24" y="9"/>
                    <a:pt x="25" y="9"/>
                  </a:cubicBezTo>
                  <a:cubicBezTo>
                    <a:pt x="25" y="8"/>
                    <a:pt x="25" y="7"/>
                    <a:pt x="25" y="6"/>
                  </a:cubicBezTo>
                  <a:cubicBezTo>
                    <a:pt x="25" y="5"/>
                    <a:pt x="24" y="5"/>
                    <a:pt x="24" y="5"/>
                  </a:cubicBezTo>
                  <a:cubicBezTo>
                    <a:pt x="25" y="5"/>
                    <a:pt x="26" y="5"/>
                    <a:pt x="26" y="6"/>
                  </a:cubicBezTo>
                  <a:cubicBezTo>
                    <a:pt x="27" y="5"/>
                    <a:pt x="27" y="6"/>
                    <a:pt x="28" y="6"/>
                  </a:cubicBezTo>
                  <a:cubicBezTo>
                    <a:pt x="28" y="7"/>
                    <a:pt x="29" y="6"/>
                    <a:pt x="29" y="8"/>
                  </a:cubicBezTo>
                  <a:cubicBezTo>
                    <a:pt x="29" y="10"/>
                    <a:pt x="26" y="9"/>
                    <a:pt x="26" y="11"/>
                  </a:cubicBezTo>
                  <a:cubicBezTo>
                    <a:pt x="26" y="11"/>
                    <a:pt x="27" y="11"/>
                    <a:pt x="28" y="11"/>
                  </a:cubicBezTo>
                  <a:cubicBezTo>
                    <a:pt x="30" y="12"/>
                    <a:pt x="30" y="14"/>
                    <a:pt x="32" y="14"/>
                  </a:cubicBezTo>
                  <a:cubicBezTo>
                    <a:pt x="32" y="13"/>
                    <a:pt x="33" y="13"/>
                    <a:pt x="32" y="11"/>
                  </a:cubicBezTo>
                  <a:cubicBezTo>
                    <a:pt x="32" y="10"/>
                    <a:pt x="32" y="10"/>
                    <a:pt x="32" y="9"/>
                  </a:cubicBezTo>
                  <a:cubicBezTo>
                    <a:pt x="33" y="9"/>
                    <a:pt x="33" y="10"/>
                    <a:pt x="34" y="11"/>
                  </a:cubicBezTo>
                  <a:cubicBezTo>
                    <a:pt x="34" y="10"/>
                    <a:pt x="33" y="9"/>
                    <a:pt x="34" y="9"/>
                  </a:cubicBezTo>
                  <a:cubicBezTo>
                    <a:pt x="34" y="9"/>
                    <a:pt x="35" y="8"/>
                    <a:pt x="35" y="8"/>
                  </a:cubicBezTo>
                  <a:cubicBezTo>
                    <a:pt x="34" y="8"/>
                    <a:pt x="34" y="7"/>
                    <a:pt x="34" y="7"/>
                  </a:cubicBezTo>
                  <a:cubicBezTo>
                    <a:pt x="33" y="7"/>
                    <a:pt x="32" y="6"/>
                    <a:pt x="32" y="6"/>
                  </a:cubicBezTo>
                  <a:cubicBezTo>
                    <a:pt x="32" y="6"/>
                    <a:pt x="32" y="6"/>
                    <a:pt x="32" y="5"/>
                  </a:cubicBezTo>
                  <a:cubicBezTo>
                    <a:pt x="32" y="4"/>
                    <a:pt x="31" y="4"/>
                    <a:pt x="31" y="3"/>
                  </a:cubicBezTo>
                  <a:cubicBezTo>
                    <a:pt x="31" y="3"/>
                    <a:pt x="30" y="3"/>
                    <a:pt x="29" y="3"/>
                  </a:cubicBezTo>
                  <a:cubicBezTo>
                    <a:pt x="29" y="2"/>
                    <a:pt x="29" y="2"/>
                    <a:pt x="29" y="2"/>
                  </a:cubicBezTo>
                  <a:cubicBezTo>
                    <a:pt x="28" y="2"/>
                    <a:pt x="27" y="2"/>
                    <a:pt x="26" y="2"/>
                  </a:cubicBezTo>
                  <a:cubicBezTo>
                    <a:pt x="26" y="0"/>
                    <a:pt x="24" y="1"/>
                    <a:pt x="24" y="2"/>
                  </a:cubicBezTo>
                  <a:cubicBezTo>
                    <a:pt x="24" y="1"/>
                    <a:pt x="24" y="0"/>
                    <a:pt x="23" y="0"/>
                  </a:cubicBezTo>
                  <a:cubicBezTo>
                    <a:pt x="23" y="0"/>
                    <a:pt x="23" y="0"/>
                    <a:pt x="23" y="0"/>
                  </a:cubicBezTo>
                  <a:cubicBezTo>
                    <a:pt x="23" y="0"/>
                    <a:pt x="23" y="1"/>
                    <a:pt x="22" y="1"/>
                  </a:cubicBezTo>
                  <a:close/>
                  <a:moveTo>
                    <a:pt x="34" y="22"/>
                  </a:moveTo>
                  <a:cubicBezTo>
                    <a:pt x="34" y="22"/>
                    <a:pt x="34" y="22"/>
                    <a:pt x="34" y="22"/>
                  </a:cubicBezTo>
                  <a:cubicBezTo>
                    <a:pt x="34" y="22"/>
                    <a:pt x="34" y="22"/>
                    <a:pt x="34" y="22"/>
                  </a:cubicBezTo>
                  <a:close/>
                  <a:moveTo>
                    <a:pt x="3" y="42"/>
                  </a:moveTo>
                  <a:cubicBezTo>
                    <a:pt x="3" y="41"/>
                    <a:pt x="3" y="42"/>
                    <a:pt x="3" y="42"/>
                  </a:cubicBezTo>
                  <a:cubicBezTo>
                    <a:pt x="3" y="42"/>
                    <a:pt x="3" y="42"/>
                    <a:pt x="3" y="42"/>
                  </a:cubicBezTo>
                  <a:close/>
                  <a:moveTo>
                    <a:pt x="3" y="42"/>
                  </a:moveTo>
                  <a:cubicBezTo>
                    <a:pt x="4" y="42"/>
                    <a:pt x="4" y="43"/>
                    <a:pt x="4" y="43"/>
                  </a:cubicBezTo>
                  <a:cubicBezTo>
                    <a:pt x="4" y="44"/>
                    <a:pt x="3" y="43"/>
                    <a:pt x="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8" name="Freeform 68"/>
            <p:cNvSpPr>
              <a:spLocks noEditPoints="1"/>
            </p:cNvSpPr>
            <p:nvPr/>
          </p:nvSpPr>
          <p:spPr bwMode="auto">
            <a:xfrm>
              <a:off x="3940991" y="5655525"/>
              <a:ext cx="37950" cy="31445"/>
            </a:xfrm>
            <a:custGeom>
              <a:avLst/>
              <a:gdLst>
                <a:gd name="T0" fmla="*/ 12 w 15"/>
                <a:gd name="T1" fmla="*/ 2 h 12"/>
                <a:gd name="T2" fmla="*/ 15 w 15"/>
                <a:gd name="T3" fmla="*/ 1 h 12"/>
                <a:gd name="T4" fmla="*/ 14 w 15"/>
                <a:gd name="T5" fmla="*/ 0 h 12"/>
                <a:gd name="T6" fmla="*/ 2 w 15"/>
                <a:gd name="T7" fmla="*/ 9 h 12"/>
                <a:gd name="T8" fmla="*/ 3 w 15"/>
                <a:gd name="T9" fmla="*/ 10 h 12"/>
                <a:gd name="T10" fmla="*/ 3 w 15"/>
                <a:gd name="T11" fmla="*/ 10 h 12"/>
                <a:gd name="T12" fmla="*/ 3 w 15"/>
                <a:gd name="T13" fmla="*/ 10 h 12"/>
                <a:gd name="T14" fmla="*/ 1 w 15"/>
                <a:gd name="T15" fmla="*/ 9 h 12"/>
                <a:gd name="T16" fmla="*/ 0 w 15"/>
                <a:gd name="T17" fmla="*/ 10 h 12"/>
                <a:gd name="T18" fmla="*/ 0 w 15"/>
                <a:gd name="T19" fmla="*/ 11 h 12"/>
                <a:gd name="T20" fmla="*/ 2 w 15"/>
                <a:gd name="T21" fmla="*/ 11 h 12"/>
                <a:gd name="T22" fmla="*/ 5 w 15"/>
                <a:gd name="T23" fmla="*/ 10 h 12"/>
                <a:gd name="T24" fmla="*/ 6 w 15"/>
                <a:gd name="T25" fmla="*/ 9 h 12"/>
                <a:gd name="T26" fmla="*/ 5 w 15"/>
                <a:gd name="T27" fmla="*/ 9 h 12"/>
                <a:gd name="T28" fmla="*/ 7 w 15"/>
                <a:gd name="T29" fmla="*/ 9 h 12"/>
                <a:gd name="T30" fmla="*/ 8 w 15"/>
                <a:gd name="T31" fmla="*/ 6 h 12"/>
                <a:gd name="T32" fmla="*/ 8 w 15"/>
                <a:gd name="T33" fmla="*/ 6 h 12"/>
                <a:gd name="T34" fmla="*/ 10 w 15"/>
                <a:gd name="T35" fmla="*/ 5 h 12"/>
                <a:gd name="T36" fmla="*/ 11 w 15"/>
                <a:gd name="T37" fmla="*/ 5 h 12"/>
                <a:gd name="T38" fmla="*/ 11 w 15"/>
                <a:gd name="T39" fmla="*/ 4 h 12"/>
                <a:gd name="T40" fmla="*/ 12 w 15"/>
                <a:gd name="T41" fmla="*/ 4 h 12"/>
                <a:gd name="T42" fmla="*/ 12 w 15"/>
                <a:gd name="T43" fmla="*/ 3 h 12"/>
                <a:gd name="T44" fmla="*/ 12 w 15"/>
                <a:gd name="T45" fmla="*/ 3 h 12"/>
                <a:gd name="T46" fmla="*/ 12 w 15"/>
                <a:gd name="T47" fmla="*/ 2 h 12"/>
                <a:gd name="T48" fmla="*/ 4 w 15"/>
                <a:gd name="T49" fmla="*/ 10 h 12"/>
                <a:gd name="T50" fmla="*/ 4 w 15"/>
                <a:gd name="T51" fmla="*/ 10 h 12"/>
                <a:gd name="T52" fmla="*/ 4 w 15"/>
                <a:gd name="T5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2">
                  <a:moveTo>
                    <a:pt x="12" y="2"/>
                  </a:moveTo>
                  <a:cubicBezTo>
                    <a:pt x="13" y="2"/>
                    <a:pt x="15" y="2"/>
                    <a:pt x="15" y="1"/>
                  </a:cubicBezTo>
                  <a:cubicBezTo>
                    <a:pt x="15" y="0"/>
                    <a:pt x="14" y="1"/>
                    <a:pt x="14" y="0"/>
                  </a:cubicBezTo>
                  <a:cubicBezTo>
                    <a:pt x="10" y="3"/>
                    <a:pt x="6" y="5"/>
                    <a:pt x="2" y="9"/>
                  </a:cubicBezTo>
                  <a:cubicBezTo>
                    <a:pt x="2" y="9"/>
                    <a:pt x="3" y="9"/>
                    <a:pt x="3" y="10"/>
                  </a:cubicBezTo>
                  <a:cubicBezTo>
                    <a:pt x="3" y="10"/>
                    <a:pt x="3" y="10"/>
                    <a:pt x="3" y="10"/>
                  </a:cubicBezTo>
                  <a:cubicBezTo>
                    <a:pt x="3" y="10"/>
                    <a:pt x="3" y="10"/>
                    <a:pt x="3" y="10"/>
                  </a:cubicBezTo>
                  <a:cubicBezTo>
                    <a:pt x="2" y="10"/>
                    <a:pt x="1" y="10"/>
                    <a:pt x="1" y="9"/>
                  </a:cubicBezTo>
                  <a:cubicBezTo>
                    <a:pt x="1" y="10"/>
                    <a:pt x="0" y="10"/>
                    <a:pt x="0" y="10"/>
                  </a:cubicBezTo>
                  <a:cubicBezTo>
                    <a:pt x="0" y="10"/>
                    <a:pt x="0" y="11"/>
                    <a:pt x="0" y="11"/>
                  </a:cubicBezTo>
                  <a:cubicBezTo>
                    <a:pt x="1" y="11"/>
                    <a:pt x="1" y="11"/>
                    <a:pt x="2" y="11"/>
                  </a:cubicBezTo>
                  <a:cubicBezTo>
                    <a:pt x="3" y="11"/>
                    <a:pt x="5" y="12"/>
                    <a:pt x="5" y="10"/>
                  </a:cubicBezTo>
                  <a:cubicBezTo>
                    <a:pt x="6" y="10"/>
                    <a:pt x="6" y="10"/>
                    <a:pt x="6" y="9"/>
                  </a:cubicBezTo>
                  <a:cubicBezTo>
                    <a:pt x="6" y="8"/>
                    <a:pt x="5" y="9"/>
                    <a:pt x="5" y="9"/>
                  </a:cubicBezTo>
                  <a:cubicBezTo>
                    <a:pt x="6" y="9"/>
                    <a:pt x="6" y="9"/>
                    <a:pt x="7" y="9"/>
                  </a:cubicBezTo>
                  <a:cubicBezTo>
                    <a:pt x="7" y="7"/>
                    <a:pt x="8" y="7"/>
                    <a:pt x="8" y="6"/>
                  </a:cubicBezTo>
                  <a:cubicBezTo>
                    <a:pt x="8" y="6"/>
                    <a:pt x="8" y="6"/>
                    <a:pt x="8" y="6"/>
                  </a:cubicBezTo>
                  <a:cubicBezTo>
                    <a:pt x="9" y="6"/>
                    <a:pt x="9" y="5"/>
                    <a:pt x="10" y="5"/>
                  </a:cubicBezTo>
                  <a:cubicBezTo>
                    <a:pt x="10" y="5"/>
                    <a:pt x="10" y="5"/>
                    <a:pt x="11" y="5"/>
                  </a:cubicBezTo>
                  <a:cubicBezTo>
                    <a:pt x="11" y="4"/>
                    <a:pt x="11" y="4"/>
                    <a:pt x="11" y="4"/>
                  </a:cubicBezTo>
                  <a:cubicBezTo>
                    <a:pt x="11" y="4"/>
                    <a:pt x="11" y="4"/>
                    <a:pt x="12" y="4"/>
                  </a:cubicBezTo>
                  <a:cubicBezTo>
                    <a:pt x="12" y="4"/>
                    <a:pt x="12" y="3"/>
                    <a:pt x="12" y="3"/>
                  </a:cubicBezTo>
                  <a:cubicBezTo>
                    <a:pt x="12" y="3"/>
                    <a:pt x="12" y="3"/>
                    <a:pt x="12" y="3"/>
                  </a:cubicBezTo>
                  <a:cubicBezTo>
                    <a:pt x="12" y="3"/>
                    <a:pt x="12" y="2"/>
                    <a:pt x="12" y="2"/>
                  </a:cubicBezTo>
                  <a:close/>
                  <a:moveTo>
                    <a:pt x="4" y="10"/>
                  </a:moveTo>
                  <a:cubicBezTo>
                    <a:pt x="4" y="10"/>
                    <a:pt x="4" y="10"/>
                    <a:pt x="4" y="10"/>
                  </a:cubicBezTo>
                  <a:cubicBezTo>
                    <a:pt x="4" y="10"/>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9" name="Freeform 69"/>
            <p:cNvSpPr>
              <a:spLocks/>
            </p:cNvSpPr>
            <p:nvPr/>
          </p:nvSpPr>
          <p:spPr bwMode="auto">
            <a:xfrm>
              <a:off x="4192545" y="5812747"/>
              <a:ext cx="2169" cy="4337"/>
            </a:xfrm>
            <a:custGeom>
              <a:avLst/>
              <a:gdLst>
                <a:gd name="T0" fmla="*/ 0 w 1"/>
                <a:gd name="T1" fmla="*/ 2 h 2"/>
                <a:gd name="T2" fmla="*/ 1 w 1"/>
                <a:gd name="T3" fmla="*/ 0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2"/>
                    <a:pt x="1" y="1"/>
                    <a:pt x="1" y="0"/>
                  </a:cubicBezTo>
                  <a:cubicBezTo>
                    <a:pt x="1" y="0"/>
                    <a:pt x="1" y="0"/>
                    <a:pt x="0" y="0"/>
                  </a:cubicBezTo>
                  <a:cubicBezTo>
                    <a:pt x="0"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0" name="Freeform 70"/>
            <p:cNvSpPr>
              <a:spLocks/>
            </p:cNvSpPr>
            <p:nvPr/>
          </p:nvSpPr>
          <p:spPr bwMode="auto">
            <a:xfrm>
              <a:off x="4072189" y="5779134"/>
              <a:ext cx="2169" cy="2169"/>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1"/>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1" name="Freeform 71"/>
            <p:cNvSpPr>
              <a:spLocks/>
            </p:cNvSpPr>
            <p:nvPr/>
          </p:nvSpPr>
          <p:spPr bwMode="auto">
            <a:xfrm>
              <a:off x="4030986" y="5724920"/>
              <a:ext cx="9759" cy="22770"/>
            </a:xfrm>
            <a:custGeom>
              <a:avLst/>
              <a:gdLst>
                <a:gd name="T0" fmla="*/ 3 w 4"/>
                <a:gd name="T1" fmla="*/ 5 h 9"/>
                <a:gd name="T2" fmla="*/ 3 w 4"/>
                <a:gd name="T3" fmla="*/ 2 h 9"/>
                <a:gd name="T4" fmla="*/ 2 w 4"/>
                <a:gd name="T5" fmla="*/ 1 h 9"/>
                <a:gd name="T6" fmla="*/ 2 w 4"/>
                <a:gd name="T7" fmla="*/ 0 h 9"/>
                <a:gd name="T8" fmla="*/ 1 w 4"/>
                <a:gd name="T9" fmla="*/ 0 h 9"/>
                <a:gd name="T10" fmla="*/ 0 w 4"/>
                <a:gd name="T11" fmla="*/ 4 h 9"/>
                <a:gd name="T12" fmla="*/ 2 w 4"/>
                <a:gd name="T13" fmla="*/ 4 h 9"/>
                <a:gd name="T14" fmla="*/ 0 w 4"/>
                <a:gd name="T15" fmla="*/ 5 h 9"/>
                <a:gd name="T16" fmla="*/ 1 w 4"/>
                <a:gd name="T17" fmla="*/ 8 h 9"/>
                <a:gd name="T18" fmla="*/ 0 w 4"/>
                <a:gd name="T19" fmla="*/ 9 h 9"/>
                <a:gd name="T20" fmla="*/ 3 w 4"/>
                <a:gd name="T21" fmla="*/ 8 h 9"/>
                <a:gd name="T22" fmla="*/ 4 w 4"/>
                <a:gd name="T23" fmla="*/ 6 h 9"/>
                <a:gd name="T24" fmla="*/ 3 w 4"/>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3" y="5"/>
                  </a:moveTo>
                  <a:cubicBezTo>
                    <a:pt x="4" y="3"/>
                    <a:pt x="2" y="3"/>
                    <a:pt x="3" y="2"/>
                  </a:cubicBezTo>
                  <a:cubicBezTo>
                    <a:pt x="2" y="1"/>
                    <a:pt x="2" y="1"/>
                    <a:pt x="2" y="1"/>
                  </a:cubicBezTo>
                  <a:cubicBezTo>
                    <a:pt x="2" y="1"/>
                    <a:pt x="2" y="0"/>
                    <a:pt x="2" y="0"/>
                  </a:cubicBezTo>
                  <a:cubicBezTo>
                    <a:pt x="2" y="0"/>
                    <a:pt x="1" y="0"/>
                    <a:pt x="1" y="0"/>
                  </a:cubicBezTo>
                  <a:cubicBezTo>
                    <a:pt x="1" y="2"/>
                    <a:pt x="0" y="2"/>
                    <a:pt x="0" y="4"/>
                  </a:cubicBezTo>
                  <a:cubicBezTo>
                    <a:pt x="1" y="4"/>
                    <a:pt x="1" y="4"/>
                    <a:pt x="2" y="4"/>
                  </a:cubicBezTo>
                  <a:cubicBezTo>
                    <a:pt x="2" y="5"/>
                    <a:pt x="1" y="6"/>
                    <a:pt x="0" y="5"/>
                  </a:cubicBezTo>
                  <a:cubicBezTo>
                    <a:pt x="0" y="7"/>
                    <a:pt x="0" y="7"/>
                    <a:pt x="1" y="8"/>
                  </a:cubicBezTo>
                  <a:cubicBezTo>
                    <a:pt x="0" y="8"/>
                    <a:pt x="0" y="8"/>
                    <a:pt x="0" y="9"/>
                  </a:cubicBezTo>
                  <a:cubicBezTo>
                    <a:pt x="1" y="9"/>
                    <a:pt x="2" y="8"/>
                    <a:pt x="3" y="8"/>
                  </a:cubicBezTo>
                  <a:cubicBezTo>
                    <a:pt x="4" y="7"/>
                    <a:pt x="3" y="7"/>
                    <a:pt x="4" y="6"/>
                  </a:cubicBezTo>
                  <a:cubicBezTo>
                    <a:pt x="4" y="5"/>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2" name="Freeform 72"/>
            <p:cNvSpPr>
              <a:spLocks noEditPoints="1"/>
            </p:cNvSpPr>
            <p:nvPr/>
          </p:nvSpPr>
          <p:spPr bwMode="auto">
            <a:xfrm>
              <a:off x="4015806" y="5673959"/>
              <a:ext cx="209267" cy="195171"/>
            </a:xfrm>
            <a:custGeom>
              <a:avLst/>
              <a:gdLst>
                <a:gd name="T0" fmla="*/ 80 w 82"/>
                <a:gd name="T1" fmla="*/ 23 h 76"/>
                <a:gd name="T2" fmla="*/ 64 w 82"/>
                <a:gd name="T3" fmla="*/ 4 h 76"/>
                <a:gd name="T4" fmla="*/ 61 w 82"/>
                <a:gd name="T5" fmla="*/ 1 h 76"/>
                <a:gd name="T6" fmla="*/ 56 w 82"/>
                <a:gd name="T7" fmla="*/ 2 h 76"/>
                <a:gd name="T8" fmla="*/ 50 w 82"/>
                <a:gd name="T9" fmla="*/ 4 h 76"/>
                <a:gd name="T10" fmla="*/ 46 w 82"/>
                <a:gd name="T11" fmla="*/ 6 h 76"/>
                <a:gd name="T12" fmla="*/ 43 w 82"/>
                <a:gd name="T13" fmla="*/ 6 h 76"/>
                <a:gd name="T14" fmla="*/ 35 w 82"/>
                <a:gd name="T15" fmla="*/ 10 h 76"/>
                <a:gd name="T16" fmla="*/ 29 w 82"/>
                <a:gd name="T17" fmla="*/ 13 h 76"/>
                <a:gd name="T18" fmla="*/ 29 w 82"/>
                <a:gd name="T19" fmla="*/ 13 h 76"/>
                <a:gd name="T20" fmla="*/ 21 w 82"/>
                <a:gd name="T21" fmla="*/ 7 h 76"/>
                <a:gd name="T22" fmla="*/ 15 w 82"/>
                <a:gd name="T23" fmla="*/ 15 h 76"/>
                <a:gd name="T24" fmla="*/ 12 w 82"/>
                <a:gd name="T25" fmla="*/ 21 h 76"/>
                <a:gd name="T26" fmla="*/ 11 w 82"/>
                <a:gd name="T27" fmla="*/ 25 h 76"/>
                <a:gd name="T28" fmla="*/ 7 w 82"/>
                <a:gd name="T29" fmla="*/ 30 h 76"/>
                <a:gd name="T30" fmla="*/ 8 w 82"/>
                <a:gd name="T31" fmla="*/ 35 h 76"/>
                <a:gd name="T32" fmla="*/ 7 w 82"/>
                <a:gd name="T33" fmla="*/ 41 h 76"/>
                <a:gd name="T34" fmla="*/ 14 w 82"/>
                <a:gd name="T35" fmla="*/ 34 h 76"/>
                <a:gd name="T36" fmla="*/ 15 w 82"/>
                <a:gd name="T37" fmla="*/ 36 h 76"/>
                <a:gd name="T38" fmla="*/ 18 w 82"/>
                <a:gd name="T39" fmla="*/ 40 h 76"/>
                <a:gd name="T40" fmla="*/ 17 w 82"/>
                <a:gd name="T41" fmla="*/ 34 h 76"/>
                <a:gd name="T42" fmla="*/ 20 w 82"/>
                <a:gd name="T43" fmla="*/ 41 h 76"/>
                <a:gd name="T44" fmla="*/ 23 w 82"/>
                <a:gd name="T45" fmla="*/ 40 h 76"/>
                <a:gd name="T46" fmla="*/ 28 w 82"/>
                <a:gd name="T47" fmla="*/ 41 h 76"/>
                <a:gd name="T48" fmla="*/ 20 w 82"/>
                <a:gd name="T49" fmla="*/ 45 h 76"/>
                <a:gd name="T50" fmla="*/ 12 w 82"/>
                <a:gd name="T51" fmla="*/ 41 h 76"/>
                <a:gd name="T52" fmla="*/ 3 w 82"/>
                <a:gd name="T53" fmla="*/ 47 h 76"/>
                <a:gd name="T54" fmla="*/ 2 w 82"/>
                <a:gd name="T55" fmla="*/ 64 h 76"/>
                <a:gd name="T56" fmla="*/ 10 w 82"/>
                <a:gd name="T57" fmla="*/ 65 h 76"/>
                <a:gd name="T58" fmla="*/ 15 w 82"/>
                <a:gd name="T59" fmla="*/ 74 h 76"/>
                <a:gd name="T60" fmla="*/ 32 w 82"/>
                <a:gd name="T61" fmla="*/ 69 h 76"/>
                <a:gd name="T62" fmla="*/ 35 w 82"/>
                <a:gd name="T63" fmla="*/ 60 h 76"/>
                <a:gd name="T64" fmla="*/ 29 w 82"/>
                <a:gd name="T65" fmla="*/ 51 h 76"/>
                <a:gd name="T66" fmla="*/ 34 w 82"/>
                <a:gd name="T67" fmla="*/ 59 h 76"/>
                <a:gd name="T68" fmla="*/ 42 w 82"/>
                <a:gd name="T69" fmla="*/ 52 h 76"/>
                <a:gd name="T70" fmla="*/ 37 w 82"/>
                <a:gd name="T71" fmla="*/ 46 h 76"/>
                <a:gd name="T72" fmla="*/ 44 w 82"/>
                <a:gd name="T73" fmla="*/ 50 h 76"/>
                <a:gd name="T74" fmla="*/ 48 w 82"/>
                <a:gd name="T75" fmla="*/ 53 h 76"/>
                <a:gd name="T76" fmla="*/ 51 w 82"/>
                <a:gd name="T77" fmla="*/ 62 h 76"/>
                <a:gd name="T78" fmla="*/ 55 w 82"/>
                <a:gd name="T79" fmla="*/ 56 h 76"/>
                <a:gd name="T80" fmla="*/ 60 w 82"/>
                <a:gd name="T81" fmla="*/ 55 h 76"/>
                <a:gd name="T82" fmla="*/ 63 w 82"/>
                <a:gd name="T83" fmla="*/ 60 h 76"/>
                <a:gd name="T84" fmla="*/ 66 w 82"/>
                <a:gd name="T85" fmla="*/ 63 h 76"/>
                <a:gd name="T86" fmla="*/ 67 w 82"/>
                <a:gd name="T87" fmla="*/ 62 h 76"/>
                <a:gd name="T88" fmla="*/ 69 w 82"/>
                <a:gd name="T89" fmla="*/ 54 h 76"/>
                <a:gd name="T90" fmla="*/ 75 w 82"/>
                <a:gd name="T91" fmla="*/ 45 h 76"/>
                <a:gd name="T92" fmla="*/ 75 w 82"/>
                <a:gd name="T93" fmla="*/ 40 h 76"/>
                <a:gd name="T94" fmla="*/ 78 w 82"/>
                <a:gd name="T95" fmla="*/ 36 h 76"/>
                <a:gd name="T96" fmla="*/ 82 w 82"/>
                <a:gd name="T97" fmla="*/ 27 h 76"/>
                <a:gd name="T98" fmla="*/ 19 w 82"/>
                <a:gd name="T99" fmla="*/ 24 h 76"/>
                <a:gd name="T100" fmla="*/ 15 w 82"/>
                <a:gd name="T101" fmla="*/ 24 h 76"/>
                <a:gd name="T102" fmla="*/ 18 w 82"/>
                <a:gd name="T103" fmla="*/ 19 h 76"/>
                <a:gd name="T104" fmla="*/ 21 w 82"/>
                <a:gd name="T105" fmla="*/ 19 h 76"/>
                <a:gd name="T106" fmla="*/ 24 w 82"/>
                <a:gd name="T107" fmla="*/ 9 h 76"/>
                <a:gd name="T108" fmla="*/ 28 w 82"/>
                <a:gd name="T109" fmla="*/ 48 h 76"/>
                <a:gd name="T110" fmla="*/ 28 w 82"/>
                <a:gd name="T111" fmla="*/ 15 h 76"/>
                <a:gd name="T112" fmla="*/ 45 w 82"/>
                <a:gd name="T113" fmla="*/ 9 h 76"/>
                <a:gd name="T114" fmla="*/ 61 w 82"/>
                <a:gd name="T115" fmla="*/ 5 h 76"/>
                <a:gd name="T116" fmla="*/ 62 w 82"/>
                <a:gd name="T117" fmla="*/ 4 h 76"/>
                <a:gd name="T118" fmla="*/ 74 w 82"/>
                <a:gd name="T11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76">
                  <a:moveTo>
                    <a:pt x="82" y="27"/>
                  </a:moveTo>
                  <a:cubicBezTo>
                    <a:pt x="82" y="26"/>
                    <a:pt x="81" y="25"/>
                    <a:pt x="81" y="24"/>
                  </a:cubicBezTo>
                  <a:cubicBezTo>
                    <a:pt x="80" y="25"/>
                    <a:pt x="79" y="25"/>
                    <a:pt x="79" y="24"/>
                  </a:cubicBezTo>
                  <a:cubicBezTo>
                    <a:pt x="79" y="23"/>
                    <a:pt x="80" y="23"/>
                    <a:pt x="80" y="23"/>
                  </a:cubicBezTo>
                  <a:cubicBezTo>
                    <a:pt x="77" y="16"/>
                    <a:pt x="72" y="10"/>
                    <a:pt x="67" y="5"/>
                  </a:cubicBezTo>
                  <a:cubicBezTo>
                    <a:pt x="66" y="5"/>
                    <a:pt x="66" y="5"/>
                    <a:pt x="65" y="5"/>
                  </a:cubicBezTo>
                  <a:cubicBezTo>
                    <a:pt x="65" y="5"/>
                    <a:pt x="65" y="5"/>
                    <a:pt x="64" y="5"/>
                  </a:cubicBezTo>
                  <a:cubicBezTo>
                    <a:pt x="64" y="5"/>
                    <a:pt x="64" y="4"/>
                    <a:pt x="64" y="4"/>
                  </a:cubicBezTo>
                  <a:cubicBezTo>
                    <a:pt x="63" y="4"/>
                    <a:pt x="63" y="4"/>
                    <a:pt x="62" y="4"/>
                  </a:cubicBezTo>
                  <a:cubicBezTo>
                    <a:pt x="62" y="4"/>
                    <a:pt x="62" y="4"/>
                    <a:pt x="62" y="3"/>
                  </a:cubicBezTo>
                  <a:cubicBezTo>
                    <a:pt x="63" y="3"/>
                    <a:pt x="63" y="3"/>
                    <a:pt x="63" y="2"/>
                  </a:cubicBezTo>
                  <a:cubicBezTo>
                    <a:pt x="62" y="2"/>
                    <a:pt x="62" y="1"/>
                    <a:pt x="61" y="1"/>
                  </a:cubicBezTo>
                  <a:cubicBezTo>
                    <a:pt x="61" y="1"/>
                    <a:pt x="60" y="1"/>
                    <a:pt x="59" y="1"/>
                  </a:cubicBezTo>
                  <a:cubicBezTo>
                    <a:pt x="59" y="1"/>
                    <a:pt x="59" y="1"/>
                    <a:pt x="59" y="1"/>
                  </a:cubicBezTo>
                  <a:cubicBezTo>
                    <a:pt x="58" y="1"/>
                    <a:pt x="58" y="0"/>
                    <a:pt x="57" y="0"/>
                  </a:cubicBezTo>
                  <a:cubicBezTo>
                    <a:pt x="57" y="0"/>
                    <a:pt x="56" y="1"/>
                    <a:pt x="56" y="2"/>
                  </a:cubicBezTo>
                  <a:cubicBezTo>
                    <a:pt x="55" y="1"/>
                    <a:pt x="56" y="3"/>
                    <a:pt x="55" y="2"/>
                  </a:cubicBezTo>
                  <a:cubicBezTo>
                    <a:pt x="54" y="2"/>
                    <a:pt x="55" y="1"/>
                    <a:pt x="54" y="2"/>
                  </a:cubicBezTo>
                  <a:cubicBezTo>
                    <a:pt x="53" y="2"/>
                    <a:pt x="52" y="3"/>
                    <a:pt x="51" y="3"/>
                  </a:cubicBezTo>
                  <a:cubicBezTo>
                    <a:pt x="51" y="3"/>
                    <a:pt x="50" y="4"/>
                    <a:pt x="50" y="4"/>
                  </a:cubicBezTo>
                  <a:cubicBezTo>
                    <a:pt x="49" y="4"/>
                    <a:pt x="50" y="5"/>
                    <a:pt x="49" y="5"/>
                  </a:cubicBezTo>
                  <a:cubicBezTo>
                    <a:pt x="48" y="5"/>
                    <a:pt x="47" y="4"/>
                    <a:pt x="48" y="5"/>
                  </a:cubicBezTo>
                  <a:cubicBezTo>
                    <a:pt x="48" y="6"/>
                    <a:pt x="49" y="6"/>
                    <a:pt x="49" y="7"/>
                  </a:cubicBezTo>
                  <a:cubicBezTo>
                    <a:pt x="48" y="7"/>
                    <a:pt x="48" y="6"/>
                    <a:pt x="46" y="6"/>
                  </a:cubicBezTo>
                  <a:cubicBezTo>
                    <a:pt x="46" y="7"/>
                    <a:pt x="46" y="8"/>
                    <a:pt x="46" y="8"/>
                  </a:cubicBezTo>
                  <a:cubicBezTo>
                    <a:pt x="46" y="7"/>
                    <a:pt x="46" y="7"/>
                    <a:pt x="46" y="6"/>
                  </a:cubicBezTo>
                  <a:cubicBezTo>
                    <a:pt x="45" y="6"/>
                    <a:pt x="45" y="7"/>
                    <a:pt x="44" y="7"/>
                  </a:cubicBezTo>
                  <a:cubicBezTo>
                    <a:pt x="44" y="6"/>
                    <a:pt x="44" y="5"/>
                    <a:pt x="43" y="6"/>
                  </a:cubicBezTo>
                  <a:cubicBezTo>
                    <a:pt x="42" y="7"/>
                    <a:pt x="41" y="8"/>
                    <a:pt x="40" y="9"/>
                  </a:cubicBezTo>
                  <a:cubicBezTo>
                    <a:pt x="39" y="9"/>
                    <a:pt x="39" y="8"/>
                    <a:pt x="37" y="8"/>
                  </a:cubicBezTo>
                  <a:cubicBezTo>
                    <a:pt x="37" y="10"/>
                    <a:pt x="39" y="9"/>
                    <a:pt x="38" y="10"/>
                  </a:cubicBezTo>
                  <a:cubicBezTo>
                    <a:pt x="37" y="10"/>
                    <a:pt x="36" y="10"/>
                    <a:pt x="35" y="10"/>
                  </a:cubicBezTo>
                  <a:cubicBezTo>
                    <a:pt x="34" y="10"/>
                    <a:pt x="33" y="11"/>
                    <a:pt x="32" y="12"/>
                  </a:cubicBezTo>
                  <a:cubicBezTo>
                    <a:pt x="32" y="11"/>
                    <a:pt x="32" y="11"/>
                    <a:pt x="32" y="10"/>
                  </a:cubicBezTo>
                  <a:cubicBezTo>
                    <a:pt x="31" y="10"/>
                    <a:pt x="31" y="10"/>
                    <a:pt x="31" y="10"/>
                  </a:cubicBezTo>
                  <a:cubicBezTo>
                    <a:pt x="31" y="11"/>
                    <a:pt x="31" y="13"/>
                    <a:pt x="29" y="13"/>
                  </a:cubicBezTo>
                  <a:cubicBezTo>
                    <a:pt x="29" y="14"/>
                    <a:pt x="28" y="13"/>
                    <a:pt x="28" y="14"/>
                  </a:cubicBezTo>
                  <a:cubicBezTo>
                    <a:pt x="27" y="14"/>
                    <a:pt x="28" y="15"/>
                    <a:pt x="28" y="15"/>
                  </a:cubicBezTo>
                  <a:cubicBezTo>
                    <a:pt x="26" y="15"/>
                    <a:pt x="26" y="13"/>
                    <a:pt x="26" y="12"/>
                  </a:cubicBezTo>
                  <a:cubicBezTo>
                    <a:pt x="27" y="12"/>
                    <a:pt x="29" y="12"/>
                    <a:pt x="29" y="13"/>
                  </a:cubicBezTo>
                  <a:cubicBezTo>
                    <a:pt x="30" y="11"/>
                    <a:pt x="28" y="10"/>
                    <a:pt x="26" y="10"/>
                  </a:cubicBezTo>
                  <a:cubicBezTo>
                    <a:pt x="26" y="9"/>
                    <a:pt x="25" y="9"/>
                    <a:pt x="25" y="9"/>
                  </a:cubicBezTo>
                  <a:cubicBezTo>
                    <a:pt x="24" y="8"/>
                    <a:pt x="24" y="8"/>
                    <a:pt x="23" y="7"/>
                  </a:cubicBezTo>
                  <a:cubicBezTo>
                    <a:pt x="23" y="7"/>
                    <a:pt x="22" y="7"/>
                    <a:pt x="21" y="7"/>
                  </a:cubicBezTo>
                  <a:cubicBezTo>
                    <a:pt x="21" y="8"/>
                    <a:pt x="20" y="8"/>
                    <a:pt x="19" y="9"/>
                  </a:cubicBezTo>
                  <a:cubicBezTo>
                    <a:pt x="19" y="8"/>
                    <a:pt x="19" y="9"/>
                    <a:pt x="19" y="9"/>
                  </a:cubicBezTo>
                  <a:cubicBezTo>
                    <a:pt x="18" y="10"/>
                    <a:pt x="17" y="11"/>
                    <a:pt x="16" y="12"/>
                  </a:cubicBezTo>
                  <a:cubicBezTo>
                    <a:pt x="16" y="13"/>
                    <a:pt x="15" y="14"/>
                    <a:pt x="15" y="15"/>
                  </a:cubicBezTo>
                  <a:cubicBezTo>
                    <a:pt x="14" y="14"/>
                    <a:pt x="14" y="14"/>
                    <a:pt x="14" y="14"/>
                  </a:cubicBezTo>
                  <a:cubicBezTo>
                    <a:pt x="14" y="15"/>
                    <a:pt x="14" y="15"/>
                    <a:pt x="14" y="15"/>
                  </a:cubicBezTo>
                  <a:cubicBezTo>
                    <a:pt x="12" y="15"/>
                    <a:pt x="12" y="17"/>
                    <a:pt x="12" y="18"/>
                  </a:cubicBezTo>
                  <a:cubicBezTo>
                    <a:pt x="12" y="19"/>
                    <a:pt x="12" y="20"/>
                    <a:pt x="12" y="21"/>
                  </a:cubicBezTo>
                  <a:cubicBezTo>
                    <a:pt x="12" y="22"/>
                    <a:pt x="14" y="22"/>
                    <a:pt x="14" y="22"/>
                  </a:cubicBezTo>
                  <a:cubicBezTo>
                    <a:pt x="14" y="23"/>
                    <a:pt x="13" y="23"/>
                    <a:pt x="13" y="24"/>
                  </a:cubicBezTo>
                  <a:cubicBezTo>
                    <a:pt x="14" y="24"/>
                    <a:pt x="14" y="24"/>
                    <a:pt x="14" y="25"/>
                  </a:cubicBezTo>
                  <a:cubicBezTo>
                    <a:pt x="13" y="25"/>
                    <a:pt x="12" y="25"/>
                    <a:pt x="11" y="25"/>
                  </a:cubicBezTo>
                  <a:cubicBezTo>
                    <a:pt x="11" y="26"/>
                    <a:pt x="11" y="26"/>
                    <a:pt x="11" y="27"/>
                  </a:cubicBezTo>
                  <a:cubicBezTo>
                    <a:pt x="10" y="27"/>
                    <a:pt x="10" y="29"/>
                    <a:pt x="9" y="28"/>
                  </a:cubicBezTo>
                  <a:cubicBezTo>
                    <a:pt x="9" y="29"/>
                    <a:pt x="9" y="29"/>
                    <a:pt x="9" y="29"/>
                  </a:cubicBezTo>
                  <a:cubicBezTo>
                    <a:pt x="8" y="29"/>
                    <a:pt x="8" y="30"/>
                    <a:pt x="7" y="30"/>
                  </a:cubicBezTo>
                  <a:cubicBezTo>
                    <a:pt x="7" y="30"/>
                    <a:pt x="6" y="30"/>
                    <a:pt x="6" y="31"/>
                  </a:cubicBezTo>
                  <a:cubicBezTo>
                    <a:pt x="6" y="32"/>
                    <a:pt x="7" y="31"/>
                    <a:pt x="8" y="31"/>
                  </a:cubicBezTo>
                  <a:cubicBezTo>
                    <a:pt x="8" y="33"/>
                    <a:pt x="9" y="32"/>
                    <a:pt x="9" y="34"/>
                  </a:cubicBezTo>
                  <a:cubicBezTo>
                    <a:pt x="8" y="34"/>
                    <a:pt x="8" y="35"/>
                    <a:pt x="8" y="35"/>
                  </a:cubicBezTo>
                  <a:cubicBezTo>
                    <a:pt x="7" y="34"/>
                    <a:pt x="6" y="35"/>
                    <a:pt x="4" y="35"/>
                  </a:cubicBezTo>
                  <a:cubicBezTo>
                    <a:pt x="4" y="36"/>
                    <a:pt x="5" y="38"/>
                    <a:pt x="4" y="38"/>
                  </a:cubicBezTo>
                  <a:cubicBezTo>
                    <a:pt x="4" y="39"/>
                    <a:pt x="5" y="39"/>
                    <a:pt x="4" y="40"/>
                  </a:cubicBezTo>
                  <a:cubicBezTo>
                    <a:pt x="6" y="40"/>
                    <a:pt x="6" y="41"/>
                    <a:pt x="7" y="41"/>
                  </a:cubicBezTo>
                  <a:cubicBezTo>
                    <a:pt x="7" y="40"/>
                    <a:pt x="8" y="40"/>
                    <a:pt x="8" y="41"/>
                  </a:cubicBezTo>
                  <a:cubicBezTo>
                    <a:pt x="9" y="40"/>
                    <a:pt x="10" y="39"/>
                    <a:pt x="10" y="37"/>
                  </a:cubicBezTo>
                  <a:cubicBezTo>
                    <a:pt x="11" y="37"/>
                    <a:pt x="10" y="35"/>
                    <a:pt x="12" y="35"/>
                  </a:cubicBezTo>
                  <a:cubicBezTo>
                    <a:pt x="13" y="35"/>
                    <a:pt x="13" y="35"/>
                    <a:pt x="14" y="34"/>
                  </a:cubicBezTo>
                  <a:cubicBezTo>
                    <a:pt x="13" y="36"/>
                    <a:pt x="14" y="37"/>
                    <a:pt x="14" y="39"/>
                  </a:cubicBezTo>
                  <a:cubicBezTo>
                    <a:pt x="16" y="38"/>
                    <a:pt x="15" y="37"/>
                    <a:pt x="15" y="36"/>
                  </a:cubicBezTo>
                  <a:cubicBezTo>
                    <a:pt x="15" y="36"/>
                    <a:pt x="14" y="35"/>
                    <a:pt x="15" y="35"/>
                  </a:cubicBezTo>
                  <a:cubicBezTo>
                    <a:pt x="15" y="35"/>
                    <a:pt x="15" y="35"/>
                    <a:pt x="15" y="36"/>
                  </a:cubicBezTo>
                  <a:cubicBezTo>
                    <a:pt x="15" y="36"/>
                    <a:pt x="15" y="36"/>
                    <a:pt x="15" y="37"/>
                  </a:cubicBezTo>
                  <a:cubicBezTo>
                    <a:pt x="17" y="37"/>
                    <a:pt x="17" y="37"/>
                    <a:pt x="18" y="38"/>
                  </a:cubicBezTo>
                  <a:cubicBezTo>
                    <a:pt x="18" y="39"/>
                    <a:pt x="17" y="39"/>
                    <a:pt x="16" y="39"/>
                  </a:cubicBezTo>
                  <a:cubicBezTo>
                    <a:pt x="16" y="40"/>
                    <a:pt x="17" y="40"/>
                    <a:pt x="18" y="40"/>
                  </a:cubicBezTo>
                  <a:cubicBezTo>
                    <a:pt x="17" y="39"/>
                    <a:pt x="18" y="39"/>
                    <a:pt x="19" y="38"/>
                  </a:cubicBezTo>
                  <a:cubicBezTo>
                    <a:pt x="19" y="38"/>
                    <a:pt x="18" y="38"/>
                    <a:pt x="18" y="38"/>
                  </a:cubicBezTo>
                  <a:cubicBezTo>
                    <a:pt x="19" y="37"/>
                    <a:pt x="19" y="38"/>
                    <a:pt x="19" y="38"/>
                  </a:cubicBezTo>
                  <a:cubicBezTo>
                    <a:pt x="19" y="36"/>
                    <a:pt x="16" y="36"/>
                    <a:pt x="17" y="34"/>
                  </a:cubicBezTo>
                  <a:cubicBezTo>
                    <a:pt x="17" y="35"/>
                    <a:pt x="19" y="36"/>
                    <a:pt x="19" y="37"/>
                  </a:cubicBezTo>
                  <a:cubicBezTo>
                    <a:pt x="20" y="37"/>
                    <a:pt x="20" y="38"/>
                    <a:pt x="20" y="38"/>
                  </a:cubicBezTo>
                  <a:cubicBezTo>
                    <a:pt x="20" y="38"/>
                    <a:pt x="20" y="38"/>
                    <a:pt x="20" y="39"/>
                  </a:cubicBezTo>
                  <a:cubicBezTo>
                    <a:pt x="20" y="39"/>
                    <a:pt x="20" y="40"/>
                    <a:pt x="20" y="41"/>
                  </a:cubicBezTo>
                  <a:cubicBezTo>
                    <a:pt x="21" y="41"/>
                    <a:pt x="21" y="41"/>
                    <a:pt x="22" y="41"/>
                  </a:cubicBezTo>
                  <a:cubicBezTo>
                    <a:pt x="22" y="40"/>
                    <a:pt x="22" y="39"/>
                    <a:pt x="22" y="38"/>
                  </a:cubicBezTo>
                  <a:cubicBezTo>
                    <a:pt x="22" y="38"/>
                    <a:pt x="23" y="38"/>
                    <a:pt x="23" y="38"/>
                  </a:cubicBezTo>
                  <a:cubicBezTo>
                    <a:pt x="23" y="39"/>
                    <a:pt x="23" y="39"/>
                    <a:pt x="23" y="40"/>
                  </a:cubicBezTo>
                  <a:cubicBezTo>
                    <a:pt x="23" y="40"/>
                    <a:pt x="23" y="40"/>
                    <a:pt x="23" y="41"/>
                  </a:cubicBezTo>
                  <a:cubicBezTo>
                    <a:pt x="24" y="41"/>
                    <a:pt x="26" y="41"/>
                    <a:pt x="26" y="41"/>
                  </a:cubicBezTo>
                  <a:cubicBezTo>
                    <a:pt x="27" y="41"/>
                    <a:pt x="26" y="42"/>
                    <a:pt x="27" y="42"/>
                  </a:cubicBezTo>
                  <a:cubicBezTo>
                    <a:pt x="28" y="42"/>
                    <a:pt x="27" y="40"/>
                    <a:pt x="28" y="41"/>
                  </a:cubicBezTo>
                  <a:cubicBezTo>
                    <a:pt x="28" y="41"/>
                    <a:pt x="28" y="42"/>
                    <a:pt x="28" y="42"/>
                  </a:cubicBezTo>
                  <a:cubicBezTo>
                    <a:pt x="27" y="43"/>
                    <a:pt x="28" y="45"/>
                    <a:pt x="27" y="45"/>
                  </a:cubicBezTo>
                  <a:cubicBezTo>
                    <a:pt x="25" y="44"/>
                    <a:pt x="23" y="44"/>
                    <a:pt x="21" y="44"/>
                  </a:cubicBezTo>
                  <a:cubicBezTo>
                    <a:pt x="20" y="44"/>
                    <a:pt x="20" y="45"/>
                    <a:pt x="20" y="45"/>
                  </a:cubicBezTo>
                  <a:cubicBezTo>
                    <a:pt x="19" y="44"/>
                    <a:pt x="16" y="44"/>
                    <a:pt x="15" y="43"/>
                  </a:cubicBezTo>
                  <a:cubicBezTo>
                    <a:pt x="16" y="42"/>
                    <a:pt x="15" y="42"/>
                    <a:pt x="15" y="41"/>
                  </a:cubicBezTo>
                  <a:cubicBezTo>
                    <a:pt x="16" y="41"/>
                    <a:pt x="16" y="40"/>
                    <a:pt x="15" y="40"/>
                  </a:cubicBezTo>
                  <a:cubicBezTo>
                    <a:pt x="14" y="40"/>
                    <a:pt x="13" y="40"/>
                    <a:pt x="12" y="41"/>
                  </a:cubicBezTo>
                  <a:cubicBezTo>
                    <a:pt x="10" y="41"/>
                    <a:pt x="8" y="41"/>
                    <a:pt x="7" y="42"/>
                  </a:cubicBezTo>
                  <a:cubicBezTo>
                    <a:pt x="7" y="41"/>
                    <a:pt x="7" y="41"/>
                    <a:pt x="6" y="41"/>
                  </a:cubicBezTo>
                  <a:cubicBezTo>
                    <a:pt x="6" y="42"/>
                    <a:pt x="5" y="42"/>
                    <a:pt x="4" y="43"/>
                  </a:cubicBezTo>
                  <a:cubicBezTo>
                    <a:pt x="4" y="44"/>
                    <a:pt x="4" y="46"/>
                    <a:pt x="3" y="47"/>
                  </a:cubicBezTo>
                  <a:cubicBezTo>
                    <a:pt x="3" y="48"/>
                    <a:pt x="2" y="48"/>
                    <a:pt x="1" y="49"/>
                  </a:cubicBezTo>
                  <a:cubicBezTo>
                    <a:pt x="1" y="51"/>
                    <a:pt x="1" y="52"/>
                    <a:pt x="0" y="53"/>
                  </a:cubicBezTo>
                  <a:cubicBezTo>
                    <a:pt x="0" y="55"/>
                    <a:pt x="0" y="57"/>
                    <a:pt x="0" y="60"/>
                  </a:cubicBezTo>
                  <a:cubicBezTo>
                    <a:pt x="1" y="61"/>
                    <a:pt x="2" y="62"/>
                    <a:pt x="2" y="64"/>
                  </a:cubicBezTo>
                  <a:cubicBezTo>
                    <a:pt x="3" y="64"/>
                    <a:pt x="4" y="65"/>
                    <a:pt x="5" y="66"/>
                  </a:cubicBezTo>
                  <a:cubicBezTo>
                    <a:pt x="6" y="65"/>
                    <a:pt x="7" y="65"/>
                    <a:pt x="8" y="65"/>
                  </a:cubicBezTo>
                  <a:cubicBezTo>
                    <a:pt x="9" y="65"/>
                    <a:pt x="9" y="64"/>
                    <a:pt x="10" y="64"/>
                  </a:cubicBezTo>
                  <a:cubicBezTo>
                    <a:pt x="10" y="64"/>
                    <a:pt x="10" y="65"/>
                    <a:pt x="10" y="65"/>
                  </a:cubicBezTo>
                  <a:cubicBezTo>
                    <a:pt x="11" y="65"/>
                    <a:pt x="12" y="66"/>
                    <a:pt x="13" y="66"/>
                  </a:cubicBezTo>
                  <a:cubicBezTo>
                    <a:pt x="13" y="65"/>
                    <a:pt x="13" y="65"/>
                    <a:pt x="14" y="65"/>
                  </a:cubicBezTo>
                  <a:cubicBezTo>
                    <a:pt x="14" y="67"/>
                    <a:pt x="14" y="68"/>
                    <a:pt x="14" y="70"/>
                  </a:cubicBezTo>
                  <a:cubicBezTo>
                    <a:pt x="14" y="71"/>
                    <a:pt x="15" y="73"/>
                    <a:pt x="15" y="74"/>
                  </a:cubicBezTo>
                  <a:cubicBezTo>
                    <a:pt x="15" y="75"/>
                    <a:pt x="15" y="75"/>
                    <a:pt x="16" y="76"/>
                  </a:cubicBezTo>
                  <a:cubicBezTo>
                    <a:pt x="31" y="76"/>
                    <a:pt x="31" y="76"/>
                    <a:pt x="31" y="76"/>
                  </a:cubicBezTo>
                  <a:cubicBezTo>
                    <a:pt x="31" y="75"/>
                    <a:pt x="31" y="74"/>
                    <a:pt x="31" y="73"/>
                  </a:cubicBezTo>
                  <a:cubicBezTo>
                    <a:pt x="32" y="72"/>
                    <a:pt x="32" y="71"/>
                    <a:pt x="32" y="69"/>
                  </a:cubicBezTo>
                  <a:cubicBezTo>
                    <a:pt x="33" y="69"/>
                    <a:pt x="33" y="68"/>
                    <a:pt x="34" y="68"/>
                  </a:cubicBezTo>
                  <a:cubicBezTo>
                    <a:pt x="35" y="66"/>
                    <a:pt x="36" y="64"/>
                    <a:pt x="37" y="62"/>
                  </a:cubicBezTo>
                  <a:cubicBezTo>
                    <a:pt x="37" y="61"/>
                    <a:pt x="38" y="60"/>
                    <a:pt x="37" y="59"/>
                  </a:cubicBezTo>
                  <a:cubicBezTo>
                    <a:pt x="36" y="59"/>
                    <a:pt x="36" y="60"/>
                    <a:pt x="35" y="60"/>
                  </a:cubicBezTo>
                  <a:cubicBezTo>
                    <a:pt x="34" y="60"/>
                    <a:pt x="34" y="60"/>
                    <a:pt x="33" y="60"/>
                  </a:cubicBezTo>
                  <a:cubicBezTo>
                    <a:pt x="33" y="58"/>
                    <a:pt x="32" y="57"/>
                    <a:pt x="31" y="56"/>
                  </a:cubicBezTo>
                  <a:cubicBezTo>
                    <a:pt x="31" y="55"/>
                    <a:pt x="30" y="55"/>
                    <a:pt x="30" y="53"/>
                  </a:cubicBezTo>
                  <a:cubicBezTo>
                    <a:pt x="30" y="52"/>
                    <a:pt x="29" y="52"/>
                    <a:pt x="29" y="51"/>
                  </a:cubicBezTo>
                  <a:cubicBezTo>
                    <a:pt x="29" y="50"/>
                    <a:pt x="28" y="49"/>
                    <a:pt x="29" y="49"/>
                  </a:cubicBezTo>
                  <a:cubicBezTo>
                    <a:pt x="29" y="49"/>
                    <a:pt x="30" y="51"/>
                    <a:pt x="30" y="51"/>
                  </a:cubicBezTo>
                  <a:cubicBezTo>
                    <a:pt x="30" y="53"/>
                    <a:pt x="31" y="54"/>
                    <a:pt x="32" y="55"/>
                  </a:cubicBezTo>
                  <a:cubicBezTo>
                    <a:pt x="33" y="56"/>
                    <a:pt x="33" y="58"/>
                    <a:pt x="34" y="59"/>
                  </a:cubicBezTo>
                  <a:cubicBezTo>
                    <a:pt x="35" y="59"/>
                    <a:pt x="36" y="57"/>
                    <a:pt x="38" y="57"/>
                  </a:cubicBezTo>
                  <a:cubicBezTo>
                    <a:pt x="39" y="57"/>
                    <a:pt x="38" y="56"/>
                    <a:pt x="39" y="56"/>
                  </a:cubicBezTo>
                  <a:cubicBezTo>
                    <a:pt x="40" y="56"/>
                    <a:pt x="40" y="55"/>
                    <a:pt x="41" y="54"/>
                  </a:cubicBezTo>
                  <a:cubicBezTo>
                    <a:pt x="41" y="53"/>
                    <a:pt x="42" y="53"/>
                    <a:pt x="42" y="52"/>
                  </a:cubicBezTo>
                  <a:cubicBezTo>
                    <a:pt x="42" y="51"/>
                    <a:pt x="40" y="51"/>
                    <a:pt x="40" y="50"/>
                  </a:cubicBezTo>
                  <a:cubicBezTo>
                    <a:pt x="40" y="49"/>
                    <a:pt x="39" y="50"/>
                    <a:pt x="39" y="50"/>
                  </a:cubicBezTo>
                  <a:cubicBezTo>
                    <a:pt x="38" y="49"/>
                    <a:pt x="38" y="49"/>
                    <a:pt x="38" y="47"/>
                  </a:cubicBezTo>
                  <a:cubicBezTo>
                    <a:pt x="37" y="47"/>
                    <a:pt x="37" y="47"/>
                    <a:pt x="37" y="46"/>
                  </a:cubicBezTo>
                  <a:cubicBezTo>
                    <a:pt x="37" y="46"/>
                    <a:pt x="37" y="46"/>
                    <a:pt x="37" y="46"/>
                  </a:cubicBezTo>
                  <a:cubicBezTo>
                    <a:pt x="39" y="47"/>
                    <a:pt x="38" y="50"/>
                    <a:pt x="41" y="49"/>
                  </a:cubicBezTo>
                  <a:cubicBezTo>
                    <a:pt x="41" y="50"/>
                    <a:pt x="41" y="50"/>
                    <a:pt x="41" y="51"/>
                  </a:cubicBezTo>
                  <a:cubicBezTo>
                    <a:pt x="42" y="51"/>
                    <a:pt x="42" y="50"/>
                    <a:pt x="44" y="50"/>
                  </a:cubicBezTo>
                  <a:cubicBezTo>
                    <a:pt x="44" y="50"/>
                    <a:pt x="44" y="50"/>
                    <a:pt x="44" y="50"/>
                  </a:cubicBezTo>
                  <a:cubicBezTo>
                    <a:pt x="46" y="50"/>
                    <a:pt x="46" y="51"/>
                    <a:pt x="47" y="52"/>
                  </a:cubicBezTo>
                  <a:cubicBezTo>
                    <a:pt x="47" y="52"/>
                    <a:pt x="47" y="52"/>
                    <a:pt x="47" y="52"/>
                  </a:cubicBezTo>
                  <a:cubicBezTo>
                    <a:pt x="47" y="53"/>
                    <a:pt x="48" y="53"/>
                    <a:pt x="48" y="53"/>
                  </a:cubicBezTo>
                  <a:cubicBezTo>
                    <a:pt x="48" y="54"/>
                    <a:pt x="49" y="54"/>
                    <a:pt x="48" y="55"/>
                  </a:cubicBezTo>
                  <a:cubicBezTo>
                    <a:pt x="49" y="56"/>
                    <a:pt x="49" y="57"/>
                    <a:pt x="50" y="59"/>
                  </a:cubicBezTo>
                  <a:cubicBezTo>
                    <a:pt x="50" y="59"/>
                    <a:pt x="51" y="60"/>
                    <a:pt x="51" y="61"/>
                  </a:cubicBezTo>
                  <a:cubicBezTo>
                    <a:pt x="51" y="61"/>
                    <a:pt x="51" y="62"/>
                    <a:pt x="51" y="62"/>
                  </a:cubicBezTo>
                  <a:cubicBezTo>
                    <a:pt x="51" y="63"/>
                    <a:pt x="52" y="62"/>
                    <a:pt x="53" y="62"/>
                  </a:cubicBezTo>
                  <a:cubicBezTo>
                    <a:pt x="53" y="61"/>
                    <a:pt x="54" y="60"/>
                    <a:pt x="54" y="57"/>
                  </a:cubicBezTo>
                  <a:cubicBezTo>
                    <a:pt x="54" y="57"/>
                    <a:pt x="54" y="57"/>
                    <a:pt x="55" y="57"/>
                  </a:cubicBezTo>
                  <a:cubicBezTo>
                    <a:pt x="55" y="57"/>
                    <a:pt x="55" y="56"/>
                    <a:pt x="55" y="56"/>
                  </a:cubicBezTo>
                  <a:cubicBezTo>
                    <a:pt x="55" y="57"/>
                    <a:pt x="55" y="55"/>
                    <a:pt x="56" y="56"/>
                  </a:cubicBezTo>
                  <a:cubicBezTo>
                    <a:pt x="56" y="54"/>
                    <a:pt x="57" y="54"/>
                    <a:pt x="57" y="53"/>
                  </a:cubicBezTo>
                  <a:cubicBezTo>
                    <a:pt x="57" y="53"/>
                    <a:pt x="58" y="52"/>
                    <a:pt x="59" y="52"/>
                  </a:cubicBezTo>
                  <a:cubicBezTo>
                    <a:pt x="60" y="53"/>
                    <a:pt x="60" y="54"/>
                    <a:pt x="60" y="55"/>
                  </a:cubicBezTo>
                  <a:cubicBezTo>
                    <a:pt x="60" y="55"/>
                    <a:pt x="60" y="55"/>
                    <a:pt x="60" y="56"/>
                  </a:cubicBezTo>
                  <a:cubicBezTo>
                    <a:pt x="60" y="57"/>
                    <a:pt x="62" y="56"/>
                    <a:pt x="63" y="57"/>
                  </a:cubicBezTo>
                  <a:cubicBezTo>
                    <a:pt x="62" y="58"/>
                    <a:pt x="63" y="58"/>
                    <a:pt x="62" y="59"/>
                  </a:cubicBezTo>
                  <a:cubicBezTo>
                    <a:pt x="63" y="59"/>
                    <a:pt x="63" y="59"/>
                    <a:pt x="63" y="60"/>
                  </a:cubicBezTo>
                  <a:cubicBezTo>
                    <a:pt x="63" y="61"/>
                    <a:pt x="63" y="61"/>
                    <a:pt x="63" y="62"/>
                  </a:cubicBezTo>
                  <a:cubicBezTo>
                    <a:pt x="63" y="62"/>
                    <a:pt x="64" y="63"/>
                    <a:pt x="63" y="64"/>
                  </a:cubicBezTo>
                  <a:cubicBezTo>
                    <a:pt x="65" y="65"/>
                    <a:pt x="66" y="66"/>
                    <a:pt x="67" y="67"/>
                  </a:cubicBezTo>
                  <a:cubicBezTo>
                    <a:pt x="67" y="65"/>
                    <a:pt x="66" y="65"/>
                    <a:pt x="66" y="63"/>
                  </a:cubicBezTo>
                  <a:cubicBezTo>
                    <a:pt x="65" y="63"/>
                    <a:pt x="64" y="62"/>
                    <a:pt x="64" y="61"/>
                  </a:cubicBezTo>
                  <a:cubicBezTo>
                    <a:pt x="64" y="60"/>
                    <a:pt x="64" y="59"/>
                    <a:pt x="65" y="59"/>
                  </a:cubicBezTo>
                  <a:cubicBezTo>
                    <a:pt x="65" y="60"/>
                    <a:pt x="65" y="61"/>
                    <a:pt x="66" y="61"/>
                  </a:cubicBezTo>
                  <a:cubicBezTo>
                    <a:pt x="67" y="61"/>
                    <a:pt x="67" y="61"/>
                    <a:pt x="67" y="62"/>
                  </a:cubicBezTo>
                  <a:cubicBezTo>
                    <a:pt x="69" y="62"/>
                    <a:pt x="70" y="59"/>
                    <a:pt x="69" y="56"/>
                  </a:cubicBezTo>
                  <a:cubicBezTo>
                    <a:pt x="69" y="56"/>
                    <a:pt x="68" y="56"/>
                    <a:pt x="68" y="55"/>
                  </a:cubicBezTo>
                  <a:cubicBezTo>
                    <a:pt x="68" y="54"/>
                    <a:pt x="67" y="54"/>
                    <a:pt x="68" y="53"/>
                  </a:cubicBezTo>
                  <a:cubicBezTo>
                    <a:pt x="68" y="53"/>
                    <a:pt x="68" y="54"/>
                    <a:pt x="69" y="54"/>
                  </a:cubicBezTo>
                  <a:cubicBezTo>
                    <a:pt x="69" y="53"/>
                    <a:pt x="71" y="53"/>
                    <a:pt x="72" y="53"/>
                  </a:cubicBezTo>
                  <a:cubicBezTo>
                    <a:pt x="73" y="52"/>
                    <a:pt x="74" y="51"/>
                    <a:pt x="74" y="49"/>
                  </a:cubicBezTo>
                  <a:cubicBezTo>
                    <a:pt x="74" y="49"/>
                    <a:pt x="74" y="48"/>
                    <a:pt x="75" y="48"/>
                  </a:cubicBezTo>
                  <a:cubicBezTo>
                    <a:pt x="75" y="47"/>
                    <a:pt x="75" y="45"/>
                    <a:pt x="75" y="45"/>
                  </a:cubicBezTo>
                  <a:cubicBezTo>
                    <a:pt x="75" y="44"/>
                    <a:pt x="75" y="44"/>
                    <a:pt x="75" y="43"/>
                  </a:cubicBezTo>
                  <a:cubicBezTo>
                    <a:pt x="74" y="43"/>
                    <a:pt x="74" y="42"/>
                    <a:pt x="74" y="42"/>
                  </a:cubicBezTo>
                  <a:cubicBezTo>
                    <a:pt x="74" y="41"/>
                    <a:pt x="74" y="41"/>
                    <a:pt x="74" y="40"/>
                  </a:cubicBezTo>
                  <a:cubicBezTo>
                    <a:pt x="74" y="40"/>
                    <a:pt x="75" y="40"/>
                    <a:pt x="75" y="40"/>
                  </a:cubicBezTo>
                  <a:cubicBezTo>
                    <a:pt x="75" y="39"/>
                    <a:pt x="74" y="38"/>
                    <a:pt x="75" y="38"/>
                  </a:cubicBezTo>
                  <a:cubicBezTo>
                    <a:pt x="75" y="39"/>
                    <a:pt x="76" y="39"/>
                    <a:pt x="77" y="40"/>
                  </a:cubicBezTo>
                  <a:cubicBezTo>
                    <a:pt x="76" y="41"/>
                    <a:pt x="77" y="42"/>
                    <a:pt x="78" y="42"/>
                  </a:cubicBezTo>
                  <a:cubicBezTo>
                    <a:pt x="79" y="41"/>
                    <a:pt x="78" y="38"/>
                    <a:pt x="78" y="36"/>
                  </a:cubicBezTo>
                  <a:cubicBezTo>
                    <a:pt x="79" y="35"/>
                    <a:pt x="80" y="35"/>
                    <a:pt x="80" y="35"/>
                  </a:cubicBezTo>
                  <a:cubicBezTo>
                    <a:pt x="81" y="34"/>
                    <a:pt x="81" y="32"/>
                    <a:pt x="82" y="31"/>
                  </a:cubicBezTo>
                  <a:cubicBezTo>
                    <a:pt x="82" y="31"/>
                    <a:pt x="82" y="31"/>
                    <a:pt x="82" y="31"/>
                  </a:cubicBezTo>
                  <a:cubicBezTo>
                    <a:pt x="82" y="30"/>
                    <a:pt x="82" y="28"/>
                    <a:pt x="82" y="27"/>
                  </a:cubicBezTo>
                  <a:close/>
                  <a:moveTo>
                    <a:pt x="21" y="19"/>
                  </a:moveTo>
                  <a:cubicBezTo>
                    <a:pt x="21" y="20"/>
                    <a:pt x="21" y="21"/>
                    <a:pt x="21" y="22"/>
                  </a:cubicBezTo>
                  <a:cubicBezTo>
                    <a:pt x="21" y="22"/>
                    <a:pt x="21" y="20"/>
                    <a:pt x="20" y="21"/>
                  </a:cubicBezTo>
                  <a:cubicBezTo>
                    <a:pt x="20" y="21"/>
                    <a:pt x="20" y="23"/>
                    <a:pt x="19" y="24"/>
                  </a:cubicBezTo>
                  <a:cubicBezTo>
                    <a:pt x="19" y="24"/>
                    <a:pt x="18" y="24"/>
                    <a:pt x="18" y="24"/>
                  </a:cubicBezTo>
                  <a:cubicBezTo>
                    <a:pt x="17" y="24"/>
                    <a:pt x="17" y="25"/>
                    <a:pt x="16" y="25"/>
                  </a:cubicBezTo>
                  <a:cubicBezTo>
                    <a:pt x="16" y="25"/>
                    <a:pt x="15" y="24"/>
                    <a:pt x="15" y="25"/>
                  </a:cubicBezTo>
                  <a:cubicBezTo>
                    <a:pt x="15" y="25"/>
                    <a:pt x="15" y="24"/>
                    <a:pt x="15" y="24"/>
                  </a:cubicBezTo>
                  <a:cubicBezTo>
                    <a:pt x="15" y="23"/>
                    <a:pt x="15" y="22"/>
                    <a:pt x="15" y="21"/>
                  </a:cubicBezTo>
                  <a:cubicBezTo>
                    <a:pt x="16" y="21"/>
                    <a:pt x="15" y="25"/>
                    <a:pt x="17" y="24"/>
                  </a:cubicBezTo>
                  <a:cubicBezTo>
                    <a:pt x="18" y="23"/>
                    <a:pt x="18" y="21"/>
                    <a:pt x="19" y="20"/>
                  </a:cubicBezTo>
                  <a:cubicBezTo>
                    <a:pt x="19" y="20"/>
                    <a:pt x="18" y="19"/>
                    <a:pt x="18" y="19"/>
                  </a:cubicBezTo>
                  <a:cubicBezTo>
                    <a:pt x="18" y="16"/>
                    <a:pt x="20" y="15"/>
                    <a:pt x="21" y="13"/>
                  </a:cubicBezTo>
                  <a:cubicBezTo>
                    <a:pt x="21" y="13"/>
                    <a:pt x="21" y="13"/>
                    <a:pt x="21" y="14"/>
                  </a:cubicBezTo>
                  <a:cubicBezTo>
                    <a:pt x="21" y="16"/>
                    <a:pt x="19" y="15"/>
                    <a:pt x="19" y="18"/>
                  </a:cubicBezTo>
                  <a:cubicBezTo>
                    <a:pt x="20" y="18"/>
                    <a:pt x="21" y="19"/>
                    <a:pt x="21" y="19"/>
                  </a:cubicBezTo>
                  <a:close/>
                  <a:moveTo>
                    <a:pt x="22" y="20"/>
                  </a:moveTo>
                  <a:cubicBezTo>
                    <a:pt x="22" y="19"/>
                    <a:pt x="23" y="19"/>
                    <a:pt x="23" y="19"/>
                  </a:cubicBezTo>
                  <a:cubicBezTo>
                    <a:pt x="23" y="20"/>
                    <a:pt x="23" y="20"/>
                    <a:pt x="22" y="20"/>
                  </a:cubicBezTo>
                  <a:close/>
                  <a:moveTo>
                    <a:pt x="24" y="9"/>
                  </a:moveTo>
                  <a:cubicBezTo>
                    <a:pt x="24" y="9"/>
                    <a:pt x="24" y="9"/>
                    <a:pt x="24" y="9"/>
                  </a:cubicBezTo>
                  <a:cubicBezTo>
                    <a:pt x="24" y="9"/>
                    <a:pt x="24" y="9"/>
                    <a:pt x="24" y="9"/>
                  </a:cubicBezTo>
                  <a:close/>
                  <a:moveTo>
                    <a:pt x="28" y="48"/>
                  </a:moveTo>
                  <a:cubicBezTo>
                    <a:pt x="28" y="48"/>
                    <a:pt x="28" y="48"/>
                    <a:pt x="28" y="48"/>
                  </a:cubicBezTo>
                  <a:cubicBezTo>
                    <a:pt x="28" y="48"/>
                    <a:pt x="28" y="49"/>
                    <a:pt x="28" y="48"/>
                  </a:cubicBezTo>
                  <a:close/>
                  <a:moveTo>
                    <a:pt x="28" y="15"/>
                  </a:moveTo>
                  <a:cubicBezTo>
                    <a:pt x="28" y="14"/>
                    <a:pt x="29" y="14"/>
                    <a:pt x="29" y="14"/>
                  </a:cubicBezTo>
                  <a:cubicBezTo>
                    <a:pt x="29" y="14"/>
                    <a:pt x="28" y="15"/>
                    <a:pt x="28" y="15"/>
                  </a:cubicBezTo>
                  <a:close/>
                  <a:moveTo>
                    <a:pt x="45" y="9"/>
                  </a:moveTo>
                  <a:cubicBezTo>
                    <a:pt x="44" y="9"/>
                    <a:pt x="45" y="8"/>
                    <a:pt x="45" y="9"/>
                  </a:cubicBezTo>
                  <a:cubicBezTo>
                    <a:pt x="45" y="10"/>
                    <a:pt x="46" y="9"/>
                    <a:pt x="46" y="10"/>
                  </a:cubicBezTo>
                  <a:cubicBezTo>
                    <a:pt x="45" y="10"/>
                    <a:pt x="45" y="10"/>
                    <a:pt x="45" y="9"/>
                  </a:cubicBezTo>
                  <a:close/>
                  <a:moveTo>
                    <a:pt x="60" y="5"/>
                  </a:moveTo>
                  <a:cubicBezTo>
                    <a:pt x="60" y="5"/>
                    <a:pt x="60" y="5"/>
                    <a:pt x="60" y="5"/>
                  </a:cubicBezTo>
                  <a:cubicBezTo>
                    <a:pt x="61" y="5"/>
                    <a:pt x="60" y="5"/>
                    <a:pt x="60" y="5"/>
                  </a:cubicBezTo>
                  <a:close/>
                  <a:moveTo>
                    <a:pt x="61" y="5"/>
                  </a:moveTo>
                  <a:cubicBezTo>
                    <a:pt x="61" y="5"/>
                    <a:pt x="61" y="5"/>
                    <a:pt x="61" y="5"/>
                  </a:cubicBezTo>
                  <a:cubicBezTo>
                    <a:pt x="61" y="5"/>
                    <a:pt x="61" y="5"/>
                    <a:pt x="61" y="5"/>
                  </a:cubicBezTo>
                  <a:close/>
                  <a:moveTo>
                    <a:pt x="62" y="4"/>
                  </a:moveTo>
                  <a:cubicBezTo>
                    <a:pt x="61" y="4"/>
                    <a:pt x="62" y="4"/>
                    <a:pt x="62" y="4"/>
                  </a:cubicBezTo>
                  <a:cubicBezTo>
                    <a:pt x="62" y="4"/>
                    <a:pt x="62" y="4"/>
                    <a:pt x="62" y="4"/>
                  </a:cubicBezTo>
                  <a:close/>
                  <a:moveTo>
                    <a:pt x="72" y="39"/>
                  </a:moveTo>
                  <a:cubicBezTo>
                    <a:pt x="72" y="38"/>
                    <a:pt x="73" y="38"/>
                    <a:pt x="74" y="38"/>
                  </a:cubicBezTo>
                  <a:cubicBezTo>
                    <a:pt x="74" y="38"/>
                    <a:pt x="73" y="39"/>
                    <a:pt x="74" y="39"/>
                  </a:cubicBezTo>
                  <a:cubicBezTo>
                    <a:pt x="73" y="40"/>
                    <a:pt x="73" y="39"/>
                    <a:pt x="7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3" name="Freeform 73"/>
            <p:cNvSpPr>
              <a:spLocks/>
            </p:cNvSpPr>
            <p:nvPr/>
          </p:nvSpPr>
          <p:spPr bwMode="auto">
            <a:xfrm>
              <a:off x="4228326" y="5756364"/>
              <a:ext cx="4337" cy="9759"/>
            </a:xfrm>
            <a:custGeom>
              <a:avLst/>
              <a:gdLst>
                <a:gd name="T0" fmla="*/ 1 w 2"/>
                <a:gd name="T1" fmla="*/ 3 h 4"/>
                <a:gd name="T2" fmla="*/ 2 w 2"/>
                <a:gd name="T3" fmla="*/ 4 h 4"/>
                <a:gd name="T4" fmla="*/ 2 w 2"/>
                <a:gd name="T5" fmla="*/ 3 h 4"/>
                <a:gd name="T6" fmla="*/ 1 w 2"/>
                <a:gd name="T7" fmla="*/ 1 h 4"/>
                <a:gd name="T8" fmla="*/ 0 w 2"/>
                <a:gd name="T9" fmla="*/ 0 h 4"/>
                <a:gd name="T10" fmla="*/ 0 w 2"/>
                <a:gd name="T11" fmla="*/ 2 h 4"/>
                <a:gd name="T12" fmla="*/ 0 w 2"/>
                <a:gd name="T13" fmla="*/ 3 h 4"/>
                <a:gd name="T14" fmla="*/ 0 w 2"/>
                <a:gd name="T15" fmla="*/ 3 h 4"/>
                <a:gd name="T16" fmla="*/ 1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3"/>
                  </a:moveTo>
                  <a:cubicBezTo>
                    <a:pt x="2" y="3"/>
                    <a:pt x="1" y="4"/>
                    <a:pt x="2" y="4"/>
                  </a:cubicBezTo>
                  <a:cubicBezTo>
                    <a:pt x="2" y="4"/>
                    <a:pt x="2" y="3"/>
                    <a:pt x="2" y="3"/>
                  </a:cubicBezTo>
                  <a:cubicBezTo>
                    <a:pt x="2" y="2"/>
                    <a:pt x="2" y="2"/>
                    <a:pt x="1" y="1"/>
                  </a:cubicBezTo>
                  <a:cubicBezTo>
                    <a:pt x="1" y="0"/>
                    <a:pt x="1" y="0"/>
                    <a:pt x="0" y="0"/>
                  </a:cubicBezTo>
                  <a:cubicBezTo>
                    <a:pt x="0" y="1"/>
                    <a:pt x="0" y="1"/>
                    <a:pt x="0" y="2"/>
                  </a:cubicBezTo>
                  <a:cubicBezTo>
                    <a:pt x="0" y="2"/>
                    <a:pt x="0" y="3"/>
                    <a:pt x="0" y="3"/>
                  </a:cubicBezTo>
                  <a:cubicBezTo>
                    <a:pt x="0" y="4"/>
                    <a:pt x="0" y="4"/>
                    <a:pt x="0"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4" name="Freeform 74"/>
            <p:cNvSpPr>
              <a:spLocks/>
            </p:cNvSpPr>
            <p:nvPr/>
          </p:nvSpPr>
          <p:spPr bwMode="auto">
            <a:xfrm>
              <a:off x="4213146" y="5820337"/>
              <a:ext cx="9759" cy="9759"/>
            </a:xfrm>
            <a:custGeom>
              <a:avLst/>
              <a:gdLst>
                <a:gd name="T0" fmla="*/ 0 w 4"/>
                <a:gd name="T1" fmla="*/ 3 h 4"/>
                <a:gd name="T2" fmla="*/ 1 w 4"/>
                <a:gd name="T3" fmla="*/ 3 h 4"/>
                <a:gd name="T4" fmla="*/ 1 w 4"/>
                <a:gd name="T5" fmla="*/ 4 h 4"/>
                <a:gd name="T6" fmla="*/ 4 w 4"/>
                <a:gd name="T7" fmla="*/ 3 h 4"/>
                <a:gd name="T8" fmla="*/ 2 w 4"/>
                <a:gd name="T9" fmla="*/ 2 h 4"/>
                <a:gd name="T10" fmla="*/ 1 w 4"/>
                <a:gd name="T11" fmla="*/ 0 h 4"/>
                <a:gd name="T12" fmla="*/ 1 w 4"/>
                <a:gd name="T13" fmla="*/ 2 h 4"/>
                <a:gd name="T14" fmla="*/ 0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3"/>
                  </a:moveTo>
                  <a:cubicBezTo>
                    <a:pt x="0" y="4"/>
                    <a:pt x="0" y="3"/>
                    <a:pt x="1" y="3"/>
                  </a:cubicBezTo>
                  <a:cubicBezTo>
                    <a:pt x="1" y="4"/>
                    <a:pt x="1" y="4"/>
                    <a:pt x="1" y="4"/>
                  </a:cubicBezTo>
                  <a:cubicBezTo>
                    <a:pt x="2" y="4"/>
                    <a:pt x="2" y="3"/>
                    <a:pt x="4" y="3"/>
                  </a:cubicBezTo>
                  <a:cubicBezTo>
                    <a:pt x="4" y="2"/>
                    <a:pt x="3" y="2"/>
                    <a:pt x="2" y="2"/>
                  </a:cubicBezTo>
                  <a:cubicBezTo>
                    <a:pt x="2" y="1"/>
                    <a:pt x="2" y="0"/>
                    <a:pt x="1" y="0"/>
                  </a:cubicBezTo>
                  <a:cubicBezTo>
                    <a:pt x="1" y="1"/>
                    <a:pt x="1" y="1"/>
                    <a:pt x="1"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5" name="Freeform 75"/>
            <p:cNvSpPr>
              <a:spLocks/>
            </p:cNvSpPr>
            <p:nvPr/>
          </p:nvSpPr>
          <p:spPr bwMode="auto">
            <a:xfrm>
              <a:off x="4204472" y="5845275"/>
              <a:ext cx="10843" cy="13011"/>
            </a:xfrm>
            <a:custGeom>
              <a:avLst/>
              <a:gdLst>
                <a:gd name="T0" fmla="*/ 4 w 4"/>
                <a:gd name="T1" fmla="*/ 1 h 5"/>
                <a:gd name="T2" fmla="*/ 2 w 4"/>
                <a:gd name="T3" fmla="*/ 0 h 5"/>
                <a:gd name="T4" fmla="*/ 2 w 4"/>
                <a:gd name="T5" fmla="*/ 5 h 5"/>
                <a:gd name="T6" fmla="*/ 2 w 4"/>
                <a:gd name="T7" fmla="*/ 3 h 5"/>
                <a:gd name="T8" fmla="*/ 3 w 4"/>
                <a:gd name="T9" fmla="*/ 4 h 5"/>
                <a:gd name="T10" fmla="*/ 3 w 4"/>
                <a:gd name="T11" fmla="*/ 1 h 5"/>
                <a:gd name="T12" fmla="*/ 4 w 4"/>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1"/>
                  </a:moveTo>
                  <a:cubicBezTo>
                    <a:pt x="4" y="0"/>
                    <a:pt x="2" y="1"/>
                    <a:pt x="2" y="0"/>
                  </a:cubicBezTo>
                  <a:cubicBezTo>
                    <a:pt x="1" y="1"/>
                    <a:pt x="0" y="4"/>
                    <a:pt x="2" y="5"/>
                  </a:cubicBezTo>
                  <a:cubicBezTo>
                    <a:pt x="2" y="4"/>
                    <a:pt x="2" y="4"/>
                    <a:pt x="2" y="3"/>
                  </a:cubicBezTo>
                  <a:cubicBezTo>
                    <a:pt x="3" y="4"/>
                    <a:pt x="3" y="5"/>
                    <a:pt x="3" y="4"/>
                  </a:cubicBezTo>
                  <a:cubicBezTo>
                    <a:pt x="3" y="3"/>
                    <a:pt x="3" y="3"/>
                    <a:pt x="3" y="1"/>
                  </a:cubicBezTo>
                  <a:cubicBezTo>
                    <a:pt x="3" y="2"/>
                    <a:pt x="3"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6" name="Freeform 76"/>
            <p:cNvSpPr>
              <a:spLocks/>
            </p:cNvSpPr>
            <p:nvPr/>
          </p:nvSpPr>
          <p:spPr bwMode="auto">
            <a:xfrm>
              <a:off x="4192545" y="5835516"/>
              <a:ext cx="15180" cy="22770"/>
            </a:xfrm>
            <a:custGeom>
              <a:avLst/>
              <a:gdLst>
                <a:gd name="T0" fmla="*/ 0 w 6"/>
                <a:gd name="T1" fmla="*/ 5 h 9"/>
                <a:gd name="T2" fmla="*/ 1 w 6"/>
                <a:gd name="T3" fmla="*/ 8 h 9"/>
                <a:gd name="T4" fmla="*/ 4 w 6"/>
                <a:gd name="T5" fmla="*/ 9 h 9"/>
                <a:gd name="T6" fmla="*/ 5 w 6"/>
                <a:gd name="T7" fmla="*/ 8 h 9"/>
                <a:gd name="T8" fmla="*/ 4 w 6"/>
                <a:gd name="T9" fmla="*/ 8 h 9"/>
                <a:gd name="T10" fmla="*/ 5 w 6"/>
                <a:gd name="T11" fmla="*/ 5 h 9"/>
                <a:gd name="T12" fmla="*/ 5 w 6"/>
                <a:gd name="T13" fmla="*/ 3 h 9"/>
                <a:gd name="T14" fmla="*/ 6 w 6"/>
                <a:gd name="T15" fmla="*/ 1 h 9"/>
                <a:gd name="T16" fmla="*/ 4 w 6"/>
                <a:gd name="T17" fmla="*/ 0 h 9"/>
                <a:gd name="T18" fmla="*/ 0 w 6"/>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0" y="5"/>
                  </a:moveTo>
                  <a:cubicBezTo>
                    <a:pt x="0" y="6"/>
                    <a:pt x="1" y="6"/>
                    <a:pt x="1" y="8"/>
                  </a:cubicBezTo>
                  <a:cubicBezTo>
                    <a:pt x="3" y="7"/>
                    <a:pt x="3" y="9"/>
                    <a:pt x="4" y="9"/>
                  </a:cubicBezTo>
                  <a:cubicBezTo>
                    <a:pt x="4" y="8"/>
                    <a:pt x="5" y="8"/>
                    <a:pt x="5" y="8"/>
                  </a:cubicBezTo>
                  <a:cubicBezTo>
                    <a:pt x="5" y="8"/>
                    <a:pt x="4" y="8"/>
                    <a:pt x="4" y="8"/>
                  </a:cubicBezTo>
                  <a:cubicBezTo>
                    <a:pt x="5" y="7"/>
                    <a:pt x="5" y="6"/>
                    <a:pt x="5" y="5"/>
                  </a:cubicBezTo>
                  <a:cubicBezTo>
                    <a:pt x="5" y="4"/>
                    <a:pt x="6" y="3"/>
                    <a:pt x="5" y="3"/>
                  </a:cubicBezTo>
                  <a:cubicBezTo>
                    <a:pt x="6" y="2"/>
                    <a:pt x="6" y="2"/>
                    <a:pt x="6" y="1"/>
                  </a:cubicBezTo>
                  <a:cubicBezTo>
                    <a:pt x="5" y="1"/>
                    <a:pt x="5" y="0"/>
                    <a:pt x="4" y="0"/>
                  </a:cubicBezTo>
                  <a:cubicBezTo>
                    <a:pt x="4" y="3"/>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7" name="Freeform 77"/>
            <p:cNvSpPr>
              <a:spLocks/>
            </p:cNvSpPr>
            <p:nvPr/>
          </p:nvSpPr>
          <p:spPr bwMode="auto">
            <a:xfrm>
              <a:off x="4187123" y="5858287"/>
              <a:ext cx="15180" cy="7590"/>
            </a:xfrm>
            <a:custGeom>
              <a:avLst/>
              <a:gdLst>
                <a:gd name="T0" fmla="*/ 0 w 6"/>
                <a:gd name="T1" fmla="*/ 2 h 3"/>
                <a:gd name="T2" fmla="*/ 6 w 6"/>
                <a:gd name="T3" fmla="*/ 3 h 3"/>
                <a:gd name="T4" fmla="*/ 5 w 6"/>
                <a:gd name="T5" fmla="*/ 1 h 3"/>
                <a:gd name="T6" fmla="*/ 1 w 6"/>
                <a:gd name="T7" fmla="*/ 0 h 3"/>
                <a:gd name="T8" fmla="*/ 0 w 6"/>
                <a:gd name="T9" fmla="*/ 2 h 3"/>
              </a:gdLst>
              <a:ahLst/>
              <a:cxnLst>
                <a:cxn ang="0">
                  <a:pos x="T0" y="T1"/>
                </a:cxn>
                <a:cxn ang="0">
                  <a:pos x="T2" y="T3"/>
                </a:cxn>
                <a:cxn ang="0">
                  <a:pos x="T4" y="T5"/>
                </a:cxn>
                <a:cxn ang="0">
                  <a:pos x="T6" y="T7"/>
                </a:cxn>
                <a:cxn ang="0">
                  <a:pos x="T8" y="T9"/>
                </a:cxn>
              </a:cxnLst>
              <a:rect l="0" t="0" r="r" b="b"/>
              <a:pathLst>
                <a:path w="6" h="3">
                  <a:moveTo>
                    <a:pt x="0" y="2"/>
                  </a:moveTo>
                  <a:cubicBezTo>
                    <a:pt x="2" y="2"/>
                    <a:pt x="3" y="3"/>
                    <a:pt x="6" y="3"/>
                  </a:cubicBezTo>
                  <a:cubicBezTo>
                    <a:pt x="6" y="2"/>
                    <a:pt x="5" y="2"/>
                    <a:pt x="5" y="1"/>
                  </a:cubicBezTo>
                  <a:cubicBezTo>
                    <a:pt x="3" y="1"/>
                    <a:pt x="2" y="1"/>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8" name="Freeform 78"/>
            <p:cNvSpPr>
              <a:spLocks/>
            </p:cNvSpPr>
            <p:nvPr/>
          </p:nvSpPr>
          <p:spPr bwMode="auto">
            <a:xfrm>
              <a:off x="4204472" y="5799735"/>
              <a:ext cx="5422" cy="7590"/>
            </a:xfrm>
            <a:custGeom>
              <a:avLst/>
              <a:gdLst>
                <a:gd name="T0" fmla="*/ 0 w 2"/>
                <a:gd name="T1" fmla="*/ 1 h 3"/>
                <a:gd name="T2" fmla="*/ 1 w 2"/>
                <a:gd name="T3" fmla="*/ 3 h 3"/>
                <a:gd name="T4" fmla="*/ 2 w 2"/>
                <a:gd name="T5" fmla="*/ 1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1" y="3"/>
                  </a:cubicBezTo>
                  <a:cubicBezTo>
                    <a:pt x="2" y="3"/>
                    <a:pt x="2" y="2"/>
                    <a:pt x="2"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9" name="Freeform 79"/>
            <p:cNvSpPr>
              <a:spLocks/>
            </p:cNvSpPr>
            <p:nvPr/>
          </p:nvSpPr>
          <p:spPr bwMode="auto">
            <a:xfrm>
              <a:off x="4207725" y="5809494"/>
              <a:ext cx="5422" cy="10843"/>
            </a:xfrm>
            <a:custGeom>
              <a:avLst/>
              <a:gdLst>
                <a:gd name="T0" fmla="*/ 0 w 2"/>
                <a:gd name="T1" fmla="*/ 2 h 4"/>
                <a:gd name="T2" fmla="*/ 1 w 2"/>
                <a:gd name="T3" fmla="*/ 4 h 4"/>
                <a:gd name="T4" fmla="*/ 2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3"/>
                    <a:pt x="2" y="3"/>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0" name="Freeform 80"/>
            <p:cNvSpPr>
              <a:spLocks/>
            </p:cNvSpPr>
            <p:nvPr/>
          </p:nvSpPr>
          <p:spPr bwMode="auto">
            <a:xfrm>
              <a:off x="4220736" y="5845275"/>
              <a:ext cx="7590" cy="542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0" y="0"/>
                    <a:pt x="0" y="1"/>
                  </a:cubicBezTo>
                  <a:cubicBezTo>
                    <a:pt x="1" y="2"/>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1" name="Freeform 81"/>
            <p:cNvSpPr>
              <a:spLocks/>
            </p:cNvSpPr>
            <p:nvPr/>
          </p:nvSpPr>
          <p:spPr bwMode="auto">
            <a:xfrm>
              <a:off x="4217483" y="5766122"/>
              <a:ext cx="15180" cy="22770"/>
            </a:xfrm>
            <a:custGeom>
              <a:avLst/>
              <a:gdLst>
                <a:gd name="T0" fmla="*/ 5 w 6"/>
                <a:gd name="T1" fmla="*/ 0 h 9"/>
                <a:gd name="T2" fmla="*/ 5 w 6"/>
                <a:gd name="T3" fmla="*/ 0 h 9"/>
                <a:gd name="T4" fmla="*/ 5 w 6"/>
                <a:gd name="T5" fmla="*/ 0 h 9"/>
                <a:gd name="T6" fmla="*/ 5 w 6"/>
                <a:gd name="T7" fmla="*/ 3 h 9"/>
                <a:gd name="T8" fmla="*/ 5 w 6"/>
                <a:gd name="T9" fmla="*/ 3 h 9"/>
                <a:gd name="T10" fmla="*/ 2 w 6"/>
                <a:gd name="T11" fmla="*/ 5 h 9"/>
                <a:gd name="T12" fmla="*/ 0 w 6"/>
                <a:gd name="T13" fmla="*/ 7 h 9"/>
                <a:gd name="T14" fmla="*/ 1 w 6"/>
                <a:gd name="T15" fmla="*/ 7 h 9"/>
                <a:gd name="T16" fmla="*/ 0 w 6"/>
                <a:gd name="T17" fmla="*/ 7 h 9"/>
                <a:gd name="T18" fmla="*/ 1 w 6"/>
                <a:gd name="T19" fmla="*/ 9 h 9"/>
                <a:gd name="T20" fmla="*/ 2 w 6"/>
                <a:gd name="T21" fmla="*/ 7 h 9"/>
                <a:gd name="T22" fmla="*/ 3 w 6"/>
                <a:gd name="T23" fmla="*/ 7 h 9"/>
                <a:gd name="T24" fmla="*/ 6 w 6"/>
                <a:gd name="T25" fmla="*/ 5 h 9"/>
                <a:gd name="T26" fmla="*/ 6 w 6"/>
                <a:gd name="T27" fmla="*/ 5 h 9"/>
                <a:gd name="T28" fmla="*/ 5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5" y="0"/>
                  </a:moveTo>
                  <a:cubicBezTo>
                    <a:pt x="5" y="0"/>
                    <a:pt x="5" y="0"/>
                    <a:pt x="5" y="0"/>
                  </a:cubicBezTo>
                  <a:cubicBezTo>
                    <a:pt x="5" y="0"/>
                    <a:pt x="5" y="0"/>
                    <a:pt x="5" y="0"/>
                  </a:cubicBezTo>
                  <a:cubicBezTo>
                    <a:pt x="5" y="1"/>
                    <a:pt x="4" y="2"/>
                    <a:pt x="5" y="3"/>
                  </a:cubicBezTo>
                  <a:cubicBezTo>
                    <a:pt x="5" y="3"/>
                    <a:pt x="5" y="3"/>
                    <a:pt x="5" y="3"/>
                  </a:cubicBezTo>
                  <a:cubicBezTo>
                    <a:pt x="4" y="4"/>
                    <a:pt x="3" y="4"/>
                    <a:pt x="2" y="5"/>
                  </a:cubicBezTo>
                  <a:cubicBezTo>
                    <a:pt x="2" y="6"/>
                    <a:pt x="0" y="5"/>
                    <a:pt x="0" y="7"/>
                  </a:cubicBezTo>
                  <a:cubicBezTo>
                    <a:pt x="0" y="7"/>
                    <a:pt x="1" y="6"/>
                    <a:pt x="1" y="7"/>
                  </a:cubicBezTo>
                  <a:cubicBezTo>
                    <a:pt x="1" y="7"/>
                    <a:pt x="0" y="7"/>
                    <a:pt x="0" y="7"/>
                  </a:cubicBezTo>
                  <a:cubicBezTo>
                    <a:pt x="0" y="8"/>
                    <a:pt x="0" y="8"/>
                    <a:pt x="1" y="9"/>
                  </a:cubicBezTo>
                  <a:cubicBezTo>
                    <a:pt x="1" y="8"/>
                    <a:pt x="2" y="7"/>
                    <a:pt x="2" y="7"/>
                  </a:cubicBezTo>
                  <a:cubicBezTo>
                    <a:pt x="3" y="7"/>
                    <a:pt x="3" y="7"/>
                    <a:pt x="3" y="7"/>
                  </a:cubicBezTo>
                  <a:cubicBezTo>
                    <a:pt x="4" y="6"/>
                    <a:pt x="5" y="6"/>
                    <a:pt x="6" y="5"/>
                  </a:cubicBezTo>
                  <a:cubicBezTo>
                    <a:pt x="6" y="5"/>
                    <a:pt x="6" y="5"/>
                    <a:pt x="6" y="5"/>
                  </a:cubicBezTo>
                  <a:cubicBezTo>
                    <a:pt x="6" y="3"/>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2" name="Freeform 82"/>
            <p:cNvSpPr>
              <a:spLocks/>
            </p:cNvSpPr>
            <p:nvPr/>
          </p:nvSpPr>
          <p:spPr bwMode="auto">
            <a:xfrm>
              <a:off x="4228326" y="5747690"/>
              <a:ext cx="2169" cy="8674"/>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3" name="Freeform 83"/>
            <p:cNvSpPr>
              <a:spLocks/>
            </p:cNvSpPr>
            <p:nvPr/>
          </p:nvSpPr>
          <p:spPr bwMode="auto">
            <a:xfrm>
              <a:off x="4174112" y="5837685"/>
              <a:ext cx="13011" cy="20602"/>
            </a:xfrm>
            <a:custGeom>
              <a:avLst/>
              <a:gdLst>
                <a:gd name="T0" fmla="*/ 5 w 5"/>
                <a:gd name="T1" fmla="*/ 8 h 8"/>
                <a:gd name="T2" fmla="*/ 4 w 5"/>
                <a:gd name="T3" fmla="*/ 4 h 8"/>
                <a:gd name="T4" fmla="*/ 3 w 5"/>
                <a:gd name="T5" fmla="*/ 2 h 8"/>
                <a:gd name="T6" fmla="*/ 2 w 5"/>
                <a:gd name="T7" fmla="*/ 0 h 8"/>
                <a:gd name="T8" fmla="*/ 1 w 5"/>
                <a:gd name="T9" fmla="*/ 0 h 8"/>
                <a:gd name="T10" fmla="*/ 0 w 5"/>
                <a:gd name="T11" fmla="*/ 0 h 8"/>
                <a:gd name="T12" fmla="*/ 2 w 5"/>
                <a:gd name="T13" fmla="*/ 6 h 8"/>
                <a:gd name="T14" fmla="*/ 5 w 5"/>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5" y="8"/>
                  </a:moveTo>
                  <a:cubicBezTo>
                    <a:pt x="5" y="7"/>
                    <a:pt x="4" y="5"/>
                    <a:pt x="4" y="4"/>
                  </a:cubicBezTo>
                  <a:cubicBezTo>
                    <a:pt x="4" y="4"/>
                    <a:pt x="3" y="3"/>
                    <a:pt x="3" y="2"/>
                  </a:cubicBezTo>
                  <a:cubicBezTo>
                    <a:pt x="2" y="2"/>
                    <a:pt x="2" y="1"/>
                    <a:pt x="2" y="0"/>
                  </a:cubicBezTo>
                  <a:cubicBezTo>
                    <a:pt x="1" y="1"/>
                    <a:pt x="1" y="0"/>
                    <a:pt x="1" y="0"/>
                  </a:cubicBezTo>
                  <a:cubicBezTo>
                    <a:pt x="1" y="1"/>
                    <a:pt x="0" y="0"/>
                    <a:pt x="0" y="0"/>
                  </a:cubicBezTo>
                  <a:cubicBezTo>
                    <a:pt x="0" y="3"/>
                    <a:pt x="3" y="3"/>
                    <a:pt x="2" y="6"/>
                  </a:cubicBezTo>
                  <a:cubicBezTo>
                    <a:pt x="4" y="7"/>
                    <a:pt x="4"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4" name="Freeform 84"/>
            <p:cNvSpPr>
              <a:spLocks/>
            </p:cNvSpPr>
            <p:nvPr/>
          </p:nvSpPr>
          <p:spPr bwMode="auto">
            <a:xfrm>
              <a:off x="4151342" y="5830095"/>
              <a:ext cx="5422" cy="7590"/>
            </a:xfrm>
            <a:custGeom>
              <a:avLst/>
              <a:gdLst>
                <a:gd name="T0" fmla="*/ 1 w 2"/>
                <a:gd name="T1" fmla="*/ 3 h 3"/>
                <a:gd name="T2" fmla="*/ 2 w 2"/>
                <a:gd name="T3" fmla="*/ 2 h 3"/>
                <a:gd name="T4" fmla="*/ 1 w 2"/>
                <a:gd name="T5" fmla="*/ 0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2" y="2"/>
                  </a:cubicBezTo>
                  <a:cubicBezTo>
                    <a:pt x="2" y="1"/>
                    <a:pt x="1" y="0"/>
                    <a:pt x="1"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5" name="Freeform 85"/>
            <p:cNvSpPr>
              <a:spLocks noEditPoints="1"/>
            </p:cNvSpPr>
            <p:nvPr/>
          </p:nvSpPr>
          <p:spPr bwMode="auto">
            <a:xfrm>
              <a:off x="3963761" y="5651188"/>
              <a:ext cx="74816" cy="73731"/>
            </a:xfrm>
            <a:custGeom>
              <a:avLst/>
              <a:gdLst>
                <a:gd name="T0" fmla="*/ 9 w 29"/>
                <a:gd name="T1" fmla="*/ 28 h 29"/>
                <a:gd name="T2" fmla="*/ 10 w 29"/>
                <a:gd name="T3" fmla="*/ 28 h 29"/>
                <a:gd name="T4" fmla="*/ 11 w 29"/>
                <a:gd name="T5" fmla="*/ 29 h 29"/>
                <a:gd name="T6" fmla="*/ 12 w 29"/>
                <a:gd name="T7" fmla="*/ 28 h 29"/>
                <a:gd name="T8" fmla="*/ 13 w 29"/>
                <a:gd name="T9" fmla="*/ 24 h 29"/>
                <a:gd name="T10" fmla="*/ 14 w 29"/>
                <a:gd name="T11" fmla="*/ 22 h 29"/>
                <a:gd name="T12" fmla="*/ 16 w 29"/>
                <a:gd name="T13" fmla="*/ 22 h 29"/>
                <a:gd name="T14" fmla="*/ 17 w 29"/>
                <a:gd name="T15" fmla="*/ 21 h 29"/>
                <a:gd name="T16" fmla="*/ 20 w 29"/>
                <a:gd name="T17" fmla="*/ 20 h 29"/>
                <a:gd name="T18" fmla="*/ 22 w 29"/>
                <a:gd name="T19" fmla="*/ 17 h 29"/>
                <a:gd name="T20" fmla="*/ 19 w 29"/>
                <a:gd name="T21" fmla="*/ 17 h 29"/>
                <a:gd name="T22" fmla="*/ 20 w 29"/>
                <a:gd name="T23" fmla="*/ 16 h 29"/>
                <a:gd name="T24" fmla="*/ 23 w 29"/>
                <a:gd name="T25" fmla="*/ 17 h 29"/>
                <a:gd name="T26" fmla="*/ 22 w 29"/>
                <a:gd name="T27" fmla="*/ 16 h 29"/>
                <a:gd name="T28" fmla="*/ 23 w 29"/>
                <a:gd name="T29" fmla="*/ 16 h 29"/>
                <a:gd name="T30" fmla="*/ 23 w 29"/>
                <a:gd name="T31" fmla="*/ 15 h 29"/>
                <a:gd name="T32" fmla="*/ 24 w 29"/>
                <a:gd name="T33" fmla="*/ 10 h 29"/>
                <a:gd name="T34" fmla="*/ 26 w 29"/>
                <a:gd name="T35" fmla="*/ 10 h 29"/>
                <a:gd name="T36" fmla="*/ 24 w 29"/>
                <a:gd name="T37" fmla="*/ 8 h 29"/>
                <a:gd name="T38" fmla="*/ 25 w 29"/>
                <a:gd name="T39" fmla="*/ 8 h 29"/>
                <a:gd name="T40" fmla="*/ 25 w 29"/>
                <a:gd name="T41" fmla="*/ 6 h 29"/>
                <a:gd name="T42" fmla="*/ 27 w 29"/>
                <a:gd name="T43" fmla="*/ 5 h 29"/>
                <a:gd name="T44" fmla="*/ 29 w 29"/>
                <a:gd name="T45" fmla="*/ 5 h 29"/>
                <a:gd name="T46" fmla="*/ 27 w 29"/>
                <a:gd name="T47" fmla="*/ 4 h 29"/>
                <a:gd name="T48" fmla="*/ 26 w 29"/>
                <a:gd name="T49" fmla="*/ 3 h 29"/>
                <a:gd name="T50" fmla="*/ 24 w 29"/>
                <a:gd name="T51" fmla="*/ 4 h 29"/>
                <a:gd name="T52" fmla="*/ 26 w 29"/>
                <a:gd name="T53" fmla="*/ 2 h 29"/>
                <a:gd name="T54" fmla="*/ 23 w 29"/>
                <a:gd name="T55" fmla="*/ 1 h 29"/>
                <a:gd name="T56" fmla="*/ 21 w 29"/>
                <a:gd name="T57" fmla="*/ 1 h 29"/>
                <a:gd name="T58" fmla="*/ 20 w 29"/>
                <a:gd name="T59" fmla="*/ 1 h 29"/>
                <a:gd name="T60" fmla="*/ 16 w 29"/>
                <a:gd name="T61" fmla="*/ 1 h 29"/>
                <a:gd name="T62" fmla="*/ 13 w 29"/>
                <a:gd name="T63" fmla="*/ 2 h 29"/>
                <a:gd name="T64" fmla="*/ 13 w 29"/>
                <a:gd name="T65" fmla="*/ 4 h 29"/>
                <a:gd name="T66" fmla="*/ 9 w 29"/>
                <a:gd name="T67" fmla="*/ 3 h 29"/>
                <a:gd name="T68" fmla="*/ 3 w 29"/>
                <a:gd name="T69" fmla="*/ 6 h 29"/>
                <a:gd name="T70" fmla="*/ 4 w 29"/>
                <a:gd name="T71" fmla="*/ 7 h 29"/>
                <a:gd name="T72" fmla="*/ 1 w 29"/>
                <a:gd name="T73" fmla="*/ 8 h 29"/>
                <a:gd name="T74" fmla="*/ 0 w 29"/>
                <a:gd name="T75" fmla="*/ 9 h 29"/>
                <a:gd name="T76" fmla="*/ 1 w 29"/>
                <a:gd name="T77" fmla="*/ 10 h 29"/>
                <a:gd name="T78" fmla="*/ 2 w 29"/>
                <a:gd name="T79" fmla="*/ 10 h 29"/>
                <a:gd name="T80" fmla="*/ 4 w 29"/>
                <a:gd name="T81" fmla="*/ 10 h 29"/>
                <a:gd name="T82" fmla="*/ 1 w 29"/>
                <a:gd name="T83" fmla="*/ 10 h 29"/>
                <a:gd name="T84" fmla="*/ 3 w 29"/>
                <a:gd name="T85" fmla="*/ 12 h 29"/>
                <a:gd name="T86" fmla="*/ 4 w 29"/>
                <a:gd name="T87" fmla="*/ 11 h 29"/>
                <a:gd name="T88" fmla="*/ 7 w 29"/>
                <a:gd name="T89" fmla="*/ 12 h 29"/>
                <a:gd name="T90" fmla="*/ 7 w 29"/>
                <a:gd name="T91" fmla="*/ 14 h 29"/>
                <a:gd name="T92" fmla="*/ 7 w 29"/>
                <a:gd name="T93" fmla="*/ 16 h 29"/>
                <a:gd name="T94" fmla="*/ 8 w 29"/>
                <a:gd name="T95" fmla="*/ 16 h 29"/>
                <a:gd name="T96" fmla="*/ 7 w 29"/>
                <a:gd name="T97" fmla="*/ 17 h 29"/>
                <a:gd name="T98" fmla="*/ 9 w 29"/>
                <a:gd name="T99" fmla="*/ 19 h 29"/>
                <a:gd name="T100" fmla="*/ 7 w 29"/>
                <a:gd name="T101" fmla="*/ 20 h 29"/>
                <a:gd name="T102" fmla="*/ 7 w 29"/>
                <a:gd name="T103" fmla="*/ 22 h 29"/>
                <a:gd name="T104" fmla="*/ 9 w 29"/>
                <a:gd name="T105" fmla="*/ 28 h 29"/>
                <a:gd name="T106" fmla="*/ 22 w 29"/>
                <a:gd name="T107" fmla="*/ 16 h 29"/>
                <a:gd name="T108" fmla="*/ 22 w 29"/>
                <a:gd name="T109" fmla="*/ 14 h 29"/>
                <a:gd name="T110" fmla="*/ 22 w 29"/>
                <a:gd name="T111" fmla="*/ 16 h 29"/>
                <a:gd name="T112" fmla="*/ 23 w 29"/>
                <a:gd name="T113" fmla="*/ 3 h 29"/>
                <a:gd name="T114" fmla="*/ 22 w 29"/>
                <a:gd name="T115" fmla="*/ 4 h 29"/>
                <a:gd name="T116" fmla="*/ 19 w 29"/>
                <a:gd name="T117" fmla="*/ 4 h 29"/>
                <a:gd name="T118" fmla="*/ 23 w 29"/>
                <a:gd name="T1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29">
                  <a:moveTo>
                    <a:pt x="9" y="28"/>
                  </a:moveTo>
                  <a:cubicBezTo>
                    <a:pt x="9" y="28"/>
                    <a:pt x="10" y="28"/>
                    <a:pt x="10" y="28"/>
                  </a:cubicBezTo>
                  <a:cubicBezTo>
                    <a:pt x="11" y="28"/>
                    <a:pt x="11" y="29"/>
                    <a:pt x="11" y="29"/>
                  </a:cubicBezTo>
                  <a:cubicBezTo>
                    <a:pt x="12" y="28"/>
                    <a:pt x="12" y="28"/>
                    <a:pt x="12" y="28"/>
                  </a:cubicBezTo>
                  <a:cubicBezTo>
                    <a:pt x="12" y="26"/>
                    <a:pt x="14" y="26"/>
                    <a:pt x="13" y="24"/>
                  </a:cubicBezTo>
                  <a:cubicBezTo>
                    <a:pt x="14" y="23"/>
                    <a:pt x="14" y="22"/>
                    <a:pt x="14" y="22"/>
                  </a:cubicBezTo>
                  <a:cubicBezTo>
                    <a:pt x="15" y="23"/>
                    <a:pt x="15" y="22"/>
                    <a:pt x="16" y="22"/>
                  </a:cubicBezTo>
                  <a:cubicBezTo>
                    <a:pt x="17" y="22"/>
                    <a:pt x="17" y="22"/>
                    <a:pt x="17" y="21"/>
                  </a:cubicBezTo>
                  <a:cubicBezTo>
                    <a:pt x="18" y="21"/>
                    <a:pt x="19" y="20"/>
                    <a:pt x="20" y="20"/>
                  </a:cubicBezTo>
                  <a:cubicBezTo>
                    <a:pt x="20" y="19"/>
                    <a:pt x="22" y="18"/>
                    <a:pt x="22" y="17"/>
                  </a:cubicBezTo>
                  <a:cubicBezTo>
                    <a:pt x="21" y="18"/>
                    <a:pt x="20" y="17"/>
                    <a:pt x="19" y="17"/>
                  </a:cubicBezTo>
                  <a:cubicBezTo>
                    <a:pt x="20" y="17"/>
                    <a:pt x="20" y="16"/>
                    <a:pt x="20" y="16"/>
                  </a:cubicBezTo>
                  <a:cubicBezTo>
                    <a:pt x="21" y="17"/>
                    <a:pt x="22" y="18"/>
                    <a:pt x="23" y="17"/>
                  </a:cubicBezTo>
                  <a:cubicBezTo>
                    <a:pt x="24" y="17"/>
                    <a:pt x="22" y="16"/>
                    <a:pt x="22" y="16"/>
                  </a:cubicBezTo>
                  <a:cubicBezTo>
                    <a:pt x="23" y="16"/>
                    <a:pt x="23" y="16"/>
                    <a:pt x="23" y="16"/>
                  </a:cubicBezTo>
                  <a:cubicBezTo>
                    <a:pt x="24" y="15"/>
                    <a:pt x="23" y="15"/>
                    <a:pt x="23" y="15"/>
                  </a:cubicBezTo>
                  <a:cubicBezTo>
                    <a:pt x="25" y="15"/>
                    <a:pt x="24" y="12"/>
                    <a:pt x="24" y="10"/>
                  </a:cubicBezTo>
                  <a:cubicBezTo>
                    <a:pt x="24" y="10"/>
                    <a:pt x="25" y="10"/>
                    <a:pt x="26" y="10"/>
                  </a:cubicBezTo>
                  <a:cubicBezTo>
                    <a:pt x="26" y="9"/>
                    <a:pt x="25" y="9"/>
                    <a:pt x="24" y="8"/>
                  </a:cubicBezTo>
                  <a:cubicBezTo>
                    <a:pt x="25" y="9"/>
                    <a:pt x="25" y="8"/>
                    <a:pt x="25" y="8"/>
                  </a:cubicBezTo>
                  <a:cubicBezTo>
                    <a:pt x="26" y="7"/>
                    <a:pt x="25" y="7"/>
                    <a:pt x="25" y="6"/>
                  </a:cubicBezTo>
                  <a:cubicBezTo>
                    <a:pt x="26" y="6"/>
                    <a:pt x="26" y="5"/>
                    <a:pt x="27" y="5"/>
                  </a:cubicBezTo>
                  <a:cubicBezTo>
                    <a:pt x="27" y="5"/>
                    <a:pt x="29" y="6"/>
                    <a:pt x="29" y="5"/>
                  </a:cubicBezTo>
                  <a:cubicBezTo>
                    <a:pt x="29" y="4"/>
                    <a:pt x="28" y="5"/>
                    <a:pt x="27" y="4"/>
                  </a:cubicBezTo>
                  <a:cubicBezTo>
                    <a:pt x="27" y="4"/>
                    <a:pt x="27" y="3"/>
                    <a:pt x="26" y="3"/>
                  </a:cubicBezTo>
                  <a:cubicBezTo>
                    <a:pt x="25" y="3"/>
                    <a:pt x="24" y="4"/>
                    <a:pt x="24" y="4"/>
                  </a:cubicBezTo>
                  <a:cubicBezTo>
                    <a:pt x="24" y="2"/>
                    <a:pt x="26" y="3"/>
                    <a:pt x="26" y="2"/>
                  </a:cubicBezTo>
                  <a:cubicBezTo>
                    <a:pt x="25" y="1"/>
                    <a:pt x="24" y="1"/>
                    <a:pt x="23" y="1"/>
                  </a:cubicBezTo>
                  <a:cubicBezTo>
                    <a:pt x="22" y="1"/>
                    <a:pt x="21" y="0"/>
                    <a:pt x="21" y="1"/>
                  </a:cubicBezTo>
                  <a:cubicBezTo>
                    <a:pt x="21" y="1"/>
                    <a:pt x="20" y="1"/>
                    <a:pt x="20" y="1"/>
                  </a:cubicBezTo>
                  <a:cubicBezTo>
                    <a:pt x="19" y="1"/>
                    <a:pt x="17" y="0"/>
                    <a:pt x="16" y="1"/>
                  </a:cubicBezTo>
                  <a:cubicBezTo>
                    <a:pt x="15" y="1"/>
                    <a:pt x="13" y="1"/>
                    <a:pt x="13" y="2"/>
                  </a:cubicBezTo>
                  <a:cubicBezTo>
                    <a:pt x="13" y="2"/>
                    <a:pt x="13" y="3"/>
                    <a:pt x="13" y="4"/>
                  </a:cubicBezTo>
                  <a:cubicBezTo>
                    <a:pt x="11" y="3"/>
                    <a:pt x="10" y="4"/>
                    <a:pt x="9" y="3"/>
                  </a:cubicBezTo>
                  <a:cubicBezTo>
                    <a:pt x="7" y="4"/>
                    <a:pt x="5" y="5"/>
                    <a:pt x="3" y="6"/>
                  </a:cubicBezTo>
                  <a:cubicBezTo>
                    <a:pt x="3" y="7"/>
                    <a:pt x="4" y="6"/>
                    <a:pt x="4" y="7"/>
                  </a:cubicBezTo>
                  <a:cubicBezTo>
                    <a:pt x="3" y="7"/>
                    <a:pt x="2" y="7"/>
                    <a:pt x="1" y="8"/>
                  </a:cubicBezTo>
                  <a:cubicBezTo>
                    <a:pt x="1" y="8"/>
                    <a:pt x="0" y="8"/>
                    <a:pt x="0" y="9"/>
                  </a:cubicBezTo>
                  <a:cubicBezTo>
                    <a:pt x="0" y="9"/>
                    <a:pt x="0" y="9"/>
                    <a:pt x="1" y="10"/>
                  </a:cubicBezTo>
                  <a:cubicBezTo>
                    <a:pt x="1" y="9"/>
                    <a:pt x="2" y="9"/>
                    <a:pt x="2" y="10"/>
                  </a:cubicBezTo>
                  <a:cubicBezTo>
                    <a:pt x="3" y="9"/>
                    <a:pt x="4" y="8"/>
                    <a:pt x="4" y="10"/>
                  </a:cubicBezTo>
                  <a:cubicBezTo>
                    <a:pt x="3" y="10"/>
                    <a:pt x="1" y="10"/>
                    <a:pt x="1" y="10"/>
                  </a:cubicBezTo>
                  <a:cubicBezTo>
                    <a:pt x="1" y="11"/>
                    <a:pt x="2" y="11"/>
                    <a:pt x="3" y="12"/>
                  </a:cubicBezTo>
                  <a:cubicBezTo>
                    <a:pt x="3" y="12"/>
                    <a:pt x="3" y="11"/>
                    <a:pt x="4" y="11"/>
                  </a:cubicBezTo>
                  <a:cubicBezTo>
                    <a:pt x="4" y="12"/>
                    <a:pt x="5" y="12"/>
                    <a:pt x="7" y="12"/>
                  </a:cubicBezTo>
                  <a:cubicBezTo>
                    <a:pt x="6" y="13"/>
                    <a:pt x="7" y="14"/>
                    <a:pt x="7" y="14"/>
                  </a:cubicBezTo>
                  <a:cubicBezTo>
                    <a:pt x="7" y="15"/>
                    <a:pt x="7" y="16"/>
                    <a:pt x="7" y="16"/>
                  </a:cubicBezTo>
                  <a:cubicBezTo>
                    <a:pt x="8" y="17"/>
                    <a:pt x="8" y="15"/>
                    <a:pt x="8" y="16"/>
                  </a:cubicBezTo>
                  <a:cubicBezTo>
                    <a:pt x="9" y="17"/>
                    <a:pt x="8" y="17"/>
                    <a:pt x="7" y="17"/>
                  </a:cubicBezTo>
                  <a:cubicBezTo>
                    <a:pt x="7" y="18"/>
                    <a:pt x="9" y="18"/>
                    <a:pt x="9" y="19"/>
                  </a:cubicBezTo>
                  <a:cubicBezTo>
                    <a:pt x="9" y="19"/>
                    <a:pt x="8" y="20"/>
                    <a:pt x="7" y="20"/>
                  </a:cubicBezTo>
                  <a:cubicBezTo>
                    <a:pt x="8" y="21"/>
                    <a:pt x="7" y="21"/>
                    <a:pt x="7" y="22"/>
                  </a:cubicBezTo>
                  <a:cubicBezTo>
                    <a:pt x="9" y="23"/>
                    <a:pt x="7" y="26"/>
                    <a:pt x="9" y="28"/>
                  </a:cubicBezTo>
                  <a:close/>
                  <a:moveTo>
                    <a:pt x="22" y="16"/>
                  </a:moveTo>
                  <a:cubicBezTo>
                    <a:pt x="21" y="15"/>
                    <a:pt x="22" y="14"/>
                    <a:pt x="22" y="14"/>
                  </a:cubicBezTo>
                  <a:cubicBezTo>
                    <a:pt x="22" y="15"/>
                    <a:pt x="22" y="15"/>
                    <a:pt x="22" y="16"/>
                  </a:cubicBezTo>
                  <a:close/>
                  <a:moveTo>
                    <a:pt x="23" y="3"/>
                  </a:moveTo>
                  <a:cubicBezTo>
                    <a:pt x="23" y="4"/>
                    <a:pt x="23" y="4"/>
                    <a:pt x="22" y="4"/>
                  </a:cubicBezTo>
                  <a:cubicBezTo>
                    <a:pt x="22" y="4"/>
                    <a:pt x="21" y="3"/>
                    <a:pt x="19" y="4"/>
                  </a:cubicBezTo>
                  <a:cubicBezTo>
                    <a:pt x="20" y="2"/>
                    <a:pt x="22" y="3"/>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6" name="Freeform 86"/>
            <p:cNvSpPr>
              <a:spLocks/>
            </p:cNvSpPr>
            <p:nvPr/>
          </p:nvSpPr>
          <p:spPr bwMode="auto">
            <a:xfrm>
              <a:off x="4048335" y="5660947"/>
              <a:ext cx="20602" cy="20602"/>
            </a:xfrm>
            <a:custGeom>
              <a:avLst/>
              <a:gdLst>
                <a:gd name="T0" fmla="*/ 0 w 8"/>
                <a:gd name="T1" fmla="*/ 2 h 8"/>
                <a:gd name="T2" fmla="*/ 1 w 8"/>
                <a:gd name="T3" fmla="*/ 4 h 8"/>
                <a:gd name="T4" fmla="*/ 1 w 8"/>
                <a:gd name="T5" fmla="*/ 5 h 8"/>
                <a:gd name="T6" fmla="*/ 3 w 8"/>
                <a:gd name="T7" fmla="*/ 4 h 8"/>
                <a:gd name="T8" fmla="*/ 2 w 8"/>
                <a:gd name="T9" fmla="*/ 6 h 8"/>
                <a:gd name="T10" fmla="*/ 4 w 8"/>
                <a:gd name="T11" fmla="*/ 7 h 8"/>
                <a:gd name="T12" fmla="*/ 5 w 8"/>
                <a:gd name="T13" fmla="*/ 8 h 8"/>
                <a:gd name="T14" fmla="*/ 5 w 8"/>
                <a:gd name="T15" fmla="*/ 5 h 8"/>
                <a:gd name="T16" fmla="*/ 8 w 8"/>
                <a:gd name="T17" fmla="*/ 6 h 8"/>
                <a:gd name="T18" fmla="*/ 6 w 8"/>
                <a:gd name="T19" fmla="*/ 3 h 8"/>
                <a:gd name="T20" fmla="*/ 5 w 8"/>
                <a:gd name="T21" fmla="*/ 3 h 8"/>
                <a:gd name="T22" fmla="*/ 4 w 8"/>
                <a:gd name="T23" fmla="*/ 2 h 8"/>
                <a:gd name="T24" fmla="*/ 3 w 8"/>
                <a:gd name="T25" fmla="*/ 1 h 8"/>
                <a:gd name="T26" fmla="*/ 3 w 8"/>
                <a:gd name="T27" fmla="*/ 2 h 8"/>
                <a:gd name="T28" fmla="*/ 0 w 8"/>
                <a:gd name="T2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0" y="2"/>
                  </a:moveTo>
                  <a:cubicBezTo>
                    <a:pt x="0" y="3"/>
                    <a:pt x="1" y="3"/>
                    <a:pt x="1" y="4"/>
                  </a:cubicBezTo>
                  <a:cubicBezTo>
                    <a:pt x="1" y="4"/>
                    <a:pt x="1" y="4"/>
                    <a:pt x="1" y="5"/>
                  </a:cubicBezTo>
                  <a:cubicBezTo>
                    <a:pt x="2" y="5"/>
                    <a:pt x="2" y="4"/>
                    <a:pt x="3" y="4"/>
                  </a:cubicBezTo>
                  <a:cubicBezTo>
                    <a:pt x="3" y="5"/>
                    <a:pt x="2" y="5"/>
                    <a:pt x="2" y="6"/>
                  </a:cubicBezTo>
                  <a:cubicBezTo>
                    <a:pt x="2" y="7"/>
                    <a:pt x="3" y="7"/>
                    <a:pt x="4" y="7"/>
                  </a:cubicBezTo>
                  <a:cubicBezTo>
                    <a:pt x="4" y="8"/>
                    <a:pt x="4" y="8"/>
                    <a:pt x="5" y="8"/>
                  </a:cubicBezTo>
                  <a:cubicBezTo>
                    <a:pt x="5" y="7"/>
                    <a:pt x="5" y="6"/>
                    <a:pt x="5" y="5"/>
                  </a:cubicBezTo>
                  <a:cubicBezTo>
                    <a:pt x="6" y="5"/>
                    <a:pt x="6" y="7"/>
                    <a:pt x="8" y="6"/>
                  </a:cubicBezTo>
                  <a:cubicBezTo>
                    <a:pt x="8" y="4"/>
                    <a:pt x="7" y="4"/>
                    <a:pt x="6" y="3"/>
                  </a:cubicBezTo>
                  <a:cubicBezTo>
                    <a:pt x="6" y="3"/>
                    <a:pt x="6" y="3"/>
                    <a:pt x="5" y="3"/>
                  </a:cubicBezTo>
                  <a:cubicBezTo>
                    <a:pt x="5" y="3"/>
                    <a:pt x="4" y="2"/>
                    <a:pt x="4" y="2"/>
                  </a:cubicBezTo>
                  <a:cubicBezTo>
                    <a:pt x="5" y="1"/>
                    <a:pt x="4" y="0"/>
                    <a:pt x="3" y="1"/>
                  </a:cubicBezTo>
                  <a:cubicBezTo>
                    <a:pt x="2" y="1"/>
                    <a:pt x="3" y="2"/>
                    <a:pt x="3" y="2"/>
                  </a:cubicBezTo>
                  <a:cubicBezTo>
                    <a:pt x="2"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7" name="Freeform 87"/>
            <p:cNvSpPr>
              <a:spLocks/>
            </p:cNvSpPr>
            <p:nvPr/>
          </p:nvSpPr>
          <p:spPr bwMode="auto">
            <a:xfrm>
              <a:off x="4061346" y="5660947"/>
              <a:ext cx="15180" cy="7590"/>
            </a:xfrm>
            <a:custGeom>
              <a:avLst/>
              <a:gdLst>
                <a:gd name="T0" fmla="*/ 5 w 6"/>
                <a:gd name="T1" fmla="*/ 2 h 3"/>
                <a:gd name="T2" fmla="*/ 6 w 6"/>
                <a:gd name="T3" fmla="*/ 1 h 3"/>
                <a:gd name="T4" fmla="*/ 0 w 6"/>
                <a:gd name="T5" fmla="*/ 0 h 3"/>
                <a:gd name="T6" fmla="*/ 0 w 6"/>
                <a:gd name="T7" fmla="*/ 1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5" y="1"/>
                    <a:pt x="6" y="2"/>
                    <a:pt x="6" y="1"/>
                  </a:cubicBezTo>
                  <a:cubicBezTo>
                    <a:pt x="4" y="0"/>
                    <a:pt x="2" y="0"/>
                    <a:pt x="0" y="0"/>
                  </a:cubicBezTo>
                  <a:cubicBezTo>
                    <a:pt x="0" y="1"/>
                    <a:pt x="0" y="1"/>
                    <a:pt x="0" y="1"/>
                  </a:cubicBezTo>
                  <a:cubicBezTo>
                    <a:pt x="2" y="2"/>
                    <a:pt x="3"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8" name="Freeform 88"/>
            <p:cNvSpPr>
              <a:spLocks/>
            </p:cNvSpPr>
            <p:nvPr/>
          </p:nvSpPr>
          <p:spPr bwMode="auto">
            <a:xfrm>
              <a:off x="4025565" y="5735762"/>
              <a:ext cx="5422" cy="7590"/>
            </a:xfrm>
            <a:custGeom>
              <a:avLst/>
              <a:gdLst>
                <a:gd name="T0" fmla="*/ 1 w 2"/>
                <a:gd name="T1" fmla="*/ 0 h 3"/>
                <a:gd name="T2" fmla="*/ 0 w 2"/>
                <a:gd name="T3" fmla="*/ 1 h 3"/>
                <a:gd name="T4" fmla="*/ 0 w 2"/>
                <a:gd name="T5" fmla="*/ 3 h 3"/>
                <a:gd name="T6" fmla="*/ 2 w 2"/>
                <a:gd name="T7" fmla="*/ 2 h 3"/>
                <a:gd name="T8" fmla="*/ 2 w 2"/>
                <a:gd name="T9" fmla="*/ 0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1"/>
                    <a:pt x="0" y="0"/>
                    <a:pt x="0" y="1"/>
                  </a:cubicBezTo>
                  <a:cubicBezTo>
                    <a:pt x="0" y="1"/>
                    <a:pt x="0" y="2"/>
                    <a:pt x="0" y="3"/>
                  </a:cubicBezTo>
                  <a:cubicBezTo>
                    <a:pt x="1" y="3"/>
                    <a:pt x="1" y="3"/>
                    <a:pt x="2" y="2"/>
                  </a:cubicBezTo>
                  <a:cubicBezTo>
                    <a:pt x="2" y="1"/>
                    <a:pt x="2" y="1"/>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9" name="Freeform 89"/>
            <p:cNvSpPr>
              <a:spLocks/>
            </p:cNvSpPr>
            <p:nvPr/>
          </p:nvSpPr>
          <p:spPr bwMode="auto">
            <a:xfrm>
              <a:off x="4020144" y="5702150"/>
              <a:ext cx="13011" cy="13011"/>
            </a:xfrm>
            <a:custGeom>
              <a:avLst/>
              <a:gdLst>
                <a:gd name="T0" fmla="*/ 5 w 5"/>
                <a:gd name="T1" fmla="*/ 4 h 5"/>
                <a:gd name="T2" fmla="*/ 5 w 5"/>
                <a:gd name="T3" fmla="*/ 1 h 5"/>
                <a:gd name="T4" fmla="*/ 2 w 5"/>
                <a:gd name="T5" fmla="*/ 2 h 5"/>
                <a:gd name="T6" fmla="*/ 1 w 5"/>
                <a:gd name="T7" fmla="*/ 1 h 5"/>
                <a:gd name="T8" fmla="*/ 0 w 5"/>
                <a:gd name="T9" fmla="*/ 2 h 5"/>
                <a:gd name="T10" fmla="*/ 1 w 5"/>
                <a:gd name="T11" fmla="*/ 2 h 5"/>
                <a:gd name="T12" fmla="*/ 0 w 5"/>
                <a:gd name="T13" fmla="*/ 4 h 5"/>
                <a:gd name="T14" fmla="*/ 2 w 5"/>
                <a:gd name="T15" fmla="*/ 5 h 5"/>
                <a:gd name="T16" fmla="*/ 4 w 5"/>
                <a:gd name="T17" fmla="*/ 5 h 5"/>
                <a:gd name="T18" fmla="*/ 5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5" y="4"/>
                  </a:moveTo>
                  <a:cubicBezTo>
                    <a:pt x="5" y="3"/>
                    <a:pt x="5" y="3"/>
                    <a:pt x="5" y="1"/>
                  </a:cubicBezTo>
                  <a:cubicBezTo>
                    <a:pt x="4" y="2"/>
                    <a:pt x="3" y="1"/>
                    <a:pt x="2" y="2"/>
                  </a:cubicBezTo>
                  <a:cubicBezTo>
                    <a:pt x="2" y="1"/>
                    <a:pt x="2" y="0"/>
                    <a:pt x="1" y="1"/>
                  </a:cubicBezTo>
                  <a:cubicBezTo>
                    <a:pt x="1" y="2"/>
                    <a:pt x="0" y="1"/>
                    <a:pt x="0" y="2"/>
                  </a:cubicBezTo>
                  <a:cubicBezTo>
                    <a:pt x="1" y="3"/>
                    <a:pt x="1" y="2"/>
                    <a:pt x="1" y="2"/>
                  </a:cubicBezTo>
                  <a:cubicBezTo>
                    <a:pt x="1" y="3"/>
                    <a:pt x="0" y="3"/>
                    <a:pt x="0" y="4"/>
                  </a:cubicBezTo>
                  <a:cubicBezTo>
                    <a:pt x="2" y="3"/>
                    <a:pt x="1" y="5"/>
                    <a:pt x="2" y="5"/>
                  </a:cubicBezTo>
                  <a:cubicBezTo>
                    <a:pt x="2" y="4"/>
                    <a:pt x="4" y="5"/>
                    <a:pt x="4" y="5"/>
                  </a:cubicBezTo>
                  <a:cubicBezTo>
                    <a:pt x="4" y="4"/>
                    <a:pt x="5"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0" name="Freeform 90"/>
            <p:cNvSpPr>
              <a:spLocks/>
            </p:cNvSpPr>
            <p:nvPr/>
          </p:nvSpPr>
          <p:spPr bwMode="auto">
            <a:xfrm>
              <a:off x="4102549" y="5676127"/>
              <a:ext cx="17349" cy="20602"/>
            </a:xfrm>
            <a:custGeom>
              <a:avLst/>
              <a:gdLst>
                <a:gd name="T0" fmla="*/ 1 w 7"/>
                <a:gd name="T1" fmla="*/ 5 h 8"/>
                <a:gd name="T2" fmla="*/ 0 w 7"/>
                <a:gd name="T3" fmla="*/ 6 h 8"/>
                <a:gd name="T4" fmla="*/ 2 w 7"/>
                <a:gd name="T5" fmla="*/ 8 h 8"/>
                <a:gd name="T6" fmla="*/ 3 w 7"/>
                <a:gd name="T7" fmla="*/ 7 h 8"/>
                <a:gd name="T8" fmla="*/ 2 w 7"/>
                <a:gd name="T9" fmla="*/ 4 h 8"/>
                <a:gd name="T10" fmla="*/ 5 w 7"/>
                <a:gd name="T11" fmla="*/ 2 h 8"/>
                <a:gd name="T12" fmla="*/ 7 w 7"/>
                <a:gd name="T13" fmla="*/ 0 h 8"/>
                <a:gd name="T14" fmla="*/ 6 w 7"/>
                <a:gd name="T15" fmla="*/ 0 h 8"/>
                <a:gd name="T16" fmla="*/ 6 w 7"/>
                <a:gd name="T17" fmla="*/ 0 h 8"/>
                <a:gd name="T18" fmla="*/ 2 w 7"/>
                <a:gd name="T19" fmla="*/ 2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0" y="5"/>
                    <a:pt x="0" y="6"/>
                    <a:pt x="0" y="6"/>
                  </a:cubicBezTo>
                  <a:cubicBezTo>
                    <a:pt x="0" y="7"/>
                    <a:pt x="1" y="8"/>
                    <a:pt x="2" y="8"/>
                  </a:cubicBezTo>
                  <a:cubicBezTo>
                    <a:pt x="2" y="8"/>
                    <a:pt x="2" y="7"/>
                    <a:pt x="3" y="7"/>
                  </a:cubicBezTo>
                  <a:cubicBezTo>
                    <a:pt x="2" y="6"/>
                    <a:pt x="1" y="6"/>
                    <a:pt x="2" y="4"/>
                  </a:cubicBezTo>
                  <a:cubicBezTo>
                    <a:pt x="3" y="4"/>
                    <a:pt x="4" y="2"/>
                    <a:pt x="5" y="2"/>
                  </a:cubicBezTo>
                  <a:cubicBezTo>
                    <a:pt x="7" y="2"/>
                    <a:pt x="7" y="1"/>
                    <a:pt x="7" y="0"/>
                  </a:cubicBezTo>
                  <a:cubicBezTo>
                    <a:pt x="7" y="0"/>
                    <a:pt x="7" y="0"/>
                    <a:pt x="6" y="0"/>
                  </a:cubicBezTo>
                  <a:cubicBezTo>
                    <a:pt x="6" y="0"/>
                    <a:pt x="6" y="0"/>
                    <a:pt x="6" y="0"/>
                  </a:cubicBezTo>
                  <a:cubicBezTo>
                    <a:pt x="4" y="1"/>
                    <a:pt x="3" y="1"/>
                    <a:pt x="2" y="2"/>
                  </a:cubicBezTo>
                  <a:cubicBezTo>
                    <a:pt x="2" y="3"/>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1" name="Freeform 91"/>
            <p:cNvSpPr>
              <a:spLocks/>
            </p:cNvSpPr>
            <p:nvPr/>
          </p:nvSpPr>
          <p:spPr bwMode="auto">
            <a:xfrm>
              <a:off x="4107971" y="5660947"/>
              <a:ext cx="4337" cy="759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3"/>
                    <a:pt x="1" y="2"/>
                    <a:pt x="2"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2" name="Freeform 92"/>
            <p:cNvSpPr>
              <a:spLocks/>
            </p:cNvSpPr>
            <p:nvPr/>
          </p:nvSpPr>
          <p:spPr bwMode="auto">
            <a:xfrm>
              <a:off x="4145920" y="5663116"/>
              <a:ext cx="10843" cy="8674"/>
            </a:xfrm>
            <a:custGeom>
              <a:avLst/>
              <a:gdLst>
                <a:gd name="T0" fmla="*/ 2 w 4"/>
                <a:gd name="T1" fmla="*/ 0 h 3"/>
                <a:gd name="T2" fmla="*/ 0 w 4"/>
                <a:gd name="T3" fmla="*/ 1 h 3"/>
                <a:gd name="T4" fmla="*/ 0 w 4"/>
                <a:gd name="T5" fmla="*/ 2 h 3"/>
                <a:gd name="T6" fmla="*/ 4 w 4"/>
                <a:gd name="T7" fmla="*/ 2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1" y="0"/>
                    <a:pt x="1" y="0"/>
                    <a:pt x="0" y="1"/>
                  </a:cubicBezTo>
                  <a:cubicBezTo>
                    <a:pt x="0" y="1"/>
                    <a:pt x="0" y="2"/>
                    <a:pt x="0" y="2"/>
                  </a:cubicBezTo>
                  <a:cubicBezTo>
                    <a:pt x="2" y="2"/>
                    <a:pt x="3" y="3"/>
                    <a:pt x="4" y="2"/>
                  </a:cubicBezTo>
                  <a:cubicBezTo>
                    <a:pt x="4" y="2"/>
                    <a:pt x="4" y="2"/>
                    <a:pt x="4" y="2"/>
                  </a:cubicBezTo>
                  <a:cubicBezTo>
                    <a:pt x="4" y="1"/>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3" name="Freeform 93"/>
            <p:cNvSpPr>
              <a:spLocks/>
            </p:cNvSpPr>
            <p:nvPr/>
          </p:nvSpPr>
          <p:spPr bwMode="auto">
            <a:xfrm>
              <a:off x="3938823" y="5709740"/>
              <a:ext cx="9759" cy="9759"/>
            </a:xfrm>
            <a:custGeom>
              <a:avLst/>
              <a:gdLst>
                <a:gd name="T0" fmla="*/ 2 w 4"/>
                <a:gd name="T1" fmla="*/ 0 h 4"/>
                <a:gd name="T2" fmla="*/ 0 w 4"/>
                <a:gd name="T3" fmla="*/ 2 h 4"/>
                <a:gd name="T4" fmla="*/ 2 w 4"/>
                <a:gd name="T5" fmla="*/ 3 h 4"/>
                <a:gd name="T6" fmla="*/ 4 w 4"/>
                <a:gd name="T7" fmla="*/ 2 h 4"/>
                <a:gd name="T8" fmla="*/ 3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1"/>
                    <a:pt x="1" y="2"/>
                    <a:pt x="0" y="2"/>
                  </a:cubicBezTo>
                  <a:cubicBezTo>
                    <a:pt x="0" y="3"/>
                    <a:pt x="1" y="3"/>
                    <a:pt x="2" y="3"/>
                  </a:cubicBezTo>
                  <a:cubicBezTo>
                    <a:pt x="2" y="1"/>
                    <a:pt x="4" y="4"/>
                    <a:pt x="4" y="2"/>
                  </a:cubicBezTo>
                  <a:cubicBezTo>
                    <a:pt x="3" y="2"/>
                    <a:pt x="4" y="1"/>
                    <a:pt x="3"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4" name="Freeform 94"/>
            <p:cNvSpPr>
              <a:spLocks/>
            </p:cNvSpPr>
            <p:nvPr/>
          </p:nvSpPr>
          <p:spPr bwMode="auto">
            <a:xfrm>
              <a:off x="3954003" y="5812747"/>
              <a:ext cx="4337" cy="4337"/>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2"/>
                    <a:pt x="2" y="0"/>
                  </a:cubicBezTo>
                  <a:cubicBezTo>
                    <a:pt x="1" y="0"/>
                    <a:pt x="1"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5" name="Freeform 95"/>
            <p:cNvSpPr>
              <a:spLocks/>
            </p:cNvSpPr>
            <p:nvPr/>
          </p:nvSpPr>
          <p:spPr bwMode="auto">
            <a:xfrm>
              <a:off x="3930148" y="5804073"/>
              <a:ext cx="23854" cy="13011"/>
            </a:xfrm>
            <a:custGeom>
              <a:avLst/>
              <a:gdLst>
                <a:gd name="T0" fmla="*/ 6 w 9"/>
                <a:gd name="T1" fmla="*/ 4 h 5"/>
                <a:gd name="T2" fmla="*/ 7 w 9"/>
                <a:gd name="T3" fmla="*/ 5 h 5"/>
                <a:gd name="T4" fmla="*/ 9 w 9"/>
                <a:gd name="T5" fmla="*/ 4 h 5"/>
                <a:gd name="T6" fmla="*/ 6 w 9"/>
                <a:gd name="T7" fmla="*/ 2 h 5"/>
                <a:gd name="T8" fmla="*/ 5 w 9"/>
                <a:gd name="T9" fmla="*/ 1 h 5"/>
                <a:gd name="T10" fmla="*/ 4 w 9"/>
                <a:gd name="T11" fmla="*/ 0 h 5"/>
                <a:gd name="T12" fmla="*/ 1 w 9"/>
                <a:gd name="T13" fmla="*/ 0 h 5"/>
                <a:gd name="T14" fmla="*/ 0 w 9"/>
                <a:gd name="T15" fmla="*/ 2 h 5"/>
                <a:gd name="T16" fmla="*/ 2 w 9"/>
                <a:gd name="T17" fmla="*/ 1 h 5"/>
                <a:gd name="T18" fmla="*/ 4 w 9"/>
                <a:gd name="T19" fmla="*/ 3 h 5"/>
                <a:gd name="T20" fmla="*/ 6 w 9"/>
                <a:gd name="T21" fmla="*/ 3 h 5"/>
                <a:gd name="T22" fmla="*/ 6 w 9"/>
                <a:gd name="T2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6" y="4"/>
                  </a:moveTo>
                  <a:cubicBezTo>
                    <a:pt x="7" y="4"/>
                    <a:pt x="7" y="4"/>
                    <a:pt x="7" y="5"/>
                  </a:cubicBezTo>
                  <a:cubicBezTo>
                    <a:pt x="7" y="4"/>
                    <a:pt x="8" y="4"/>
                    <a:pt x="9" y="4"/>
                  </a:cubicBezTo>
                  <a:cubicBezTo>
                    <a:pt x="9" y="2"/>
                    <a:pt x="7" y="2"/>
                    <a:pt x="6" y="2"/>
                  </a:cubicBezTo>
                  <a:cubicBezTo>
                    <a:pt x="6" y="2"/>
                    <a:pt x="6" y="2"/>
                    <a:pt x="5" y="1"/>
                  </a:cubicBezTo>
                  <a:cubicBezTo>
                    <a:pt x="5" y="1"/>
                    <a:pt x="4" y="1"/>
                    <a:pt x="4" y="0"/>
                  </a:cubicBezTo>
                  <a:cubicBezTo>
                    <a:pt x="3" y="0"/>
                    <a:pt x="2" y="0"/>
                    <a:pt x="1" y="0"/>
                  </a:cubicBezTo>
                  <a:cubicBezTo>
                    <a:pt x="0" y="1"/>
                    <a:pt x="0" y="1"/>
                    <a:pt x="0" y="2"/>
                  </a:cubicBezTo>
                  <a:cubicBezTo>
                    <a:pt x="1" y="2"/>
                    <a:pt x="1" y="1"/>
                    <a:pt x="2" y="1"/>
                  </a:cubicBezTo>
                  <a:cubicBezTo>
                    <a:pt x="3" y="1"/>
                    <a:pt x="3" y="2"/>
                    <a:pt x="4" y="3"/>
                  </a:cubicBezTo>
                  <a:cubicBezTo>
                    <a:pt x="5" y="3"/>
                    <a:pt x="6" y="2"/>
                    <a:pt x="6" y="3"/>
                  </a:cubicBezTo>
                  <a:cubicBezTo>
                    <a:pt x="5" y="3"/>
                    <a:pt x="6" y="3"/>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6" name="Freeform 96"/>
            <p:cNvSpPr>
              <a:spLocks/>
            </p:cNvSpPr>
            <p:nvPr/>
          </p:nvSpPr>
          <p:spPr bwMode="auto">
            <a:xfrm>
              <a:off x="3938823" y="5812747"/>
              <a:ext cx="4337" cy="4337"/>
            </a:xfrm>
            <a:custGeom>
              <a:avLst/>
              <a:gdLst>
                <a:gd name="T0" fmla="*/ 0 w 2"/>
                <a:gd name="T1" fmla="*/ 0 h 2"/>
                <a:gd name="T2" fmla="*/ 0 w 2"/>
                <a:gd name="T3" fmla="*/ 2 h 2"/>
                <a:gd name="T4" fmla="*/ 2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1" y="1"/>
                    <a:pt x="1" y="2"/>
                    <a:pt x="2" y="1"/>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7" name="Freeform 97"/>
            <p:cNvSpPr>
              <a:spLocks/>
            </p:cNvSpPr>
            <p:nvPr/>
          </p:nvSpPr>
          <p:spPr bwMode="auto">
            <a:xfrm>
              <a:off x="3938823" y="5801904"/>
              <a:ext cx="2169" cy="2169"/>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8" name="Freeform 98"/>
            <p:cNvSpPr>
              <a:spLocks/>
            </p:cNvSpPr>
            <p:nvPr/>
          </p:nvSpPr>
          <p:spPr bwMode="auto">
            <a:xfrm>
              <a:off x="3943160" y="5801904"/>
              <a:ext cx="3253" cy="2169"/>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9" name="Freeform 99"/>
            <p:cNvSpPr>
              <a:spLocks/>
            </p:cNvSpPr>
            <p:nvPr/>
          </p:nvSpPr>
          <p:spPr bwMode="auto">
            <a:xfrm>
              <a:off x="3946412" y="5804073"/>
              <a:ext cx="2169" cy="3253"/>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0" name="Freeform 100"/>
            <p:cNvSpPr>
              <a:spLocks/>
            </p:cNvSpPr>
            <p:nvPr/>
          </p:nvSpPr>
          <p:spPr bwMode="auto">
            <a:xfrm>
              <a:off x="3948581" y="5807325"/>
              <a:ext cx="2169" cy="2169"/>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1" name="Freeform 101"/>
            <p:cNvSpPr>
              <a:spLocks/>
            </p:cNvSpPr>
            <p:nvPr/>
          </p:nvSpPr>
          <p:spPr bwMode="auto">
            <a:xfrm>
              <a:off x="4222905" y="5848528"/>
              <a:ext cx="15180" cy="15180"/>
            </a:xfrm>
            <a:custGeom>
              <a:avLst/>
              <a:gdLst>
                <a:gd name="T0" fmla="*/ 4 w 6"/>
                <a:gd name="T1" fmla="*/ 6 h 6"/>
                <a:gd name="T2" fmla="*/ 6 w 6"/>
                <a:gd name="T3" fmla="*/ 1 h 6"/>
                <a:gd name="T4" fmla="*/ 4 w 6"/>
                <a:gd name="T5" fmla="*/ 0 h 6"/>
                <a:gd name="T6" fmla="*/ 4 w 6"/>
                <a:gd name="T7" fmla="*/ 0 h 6"/>
                <a:gd name="T8" fmla="*/ 3 w 6"/>
                <a:gd name="T9" fmla="*/ 0 h 6"/>
                <a:gd name="T10" fmla="*/ 2 w 6"/>
                <a:gd name="T11" fmla="*/ 1 h 6"/>
                <a:gd name="T12" fmla="*/ 1 w 6"/>
                <a:gd name="T13" fmla="*/ 1 h 6"/>
                <a:gd name="T14" fmla="*/ 0 w 6"/>
                <a:gd name="T15" fmla="*/ 2 h 6"/>
                <a:gd name="T16" fmla="*/ 1 w 6"/>
                <a:gd name="T17" fmla="*/ 2 h 6"/>
                <a:gd name="T18" fmla="*/ 3 w 6"/>
                <a:gd name="T19" fmla="*/ 4 h 6"/>
                <a:gd name="T20" fmla="*/ 4 w 6"/>
                <a:gd name="T21" fmla="*/ 5 h 6"/>
                <a:gd name="T22" fmla="*/ 4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4" y="6"/>
                  </a:moveTo>
                  <a:cubicBezTo>
                    <a:pt x="5" y="5"/>
                    <a:pt x="5" y="3"/>
                    <a:pt x="6" y="1"/>
                  </a:cubicBezTo>
                  <a:cubicBezTo>
                    <a:pt x="5" y="1"/>
                    <a:pt x="5" y="1"/>
                    <a:pt x="4" y="0"/>
                  </a:cubicBezTo>
                  <a:cubicBezTo>
                    <a:pt x="4" y="0"/>
                    <a:pt x="4" y="0"/>
                    <a:pt x="4" y="0"/>
                  </a:cubicBezTo>
                  <a:cubicBezTo>
                    <a:pt x="4" y="0"/>
                    <a:pt x="3" y="0"/>
                    <a:pt x="3" y="0"/>
                  </a:cubicBezTo>
                  <a:cubicBezTo>
                    <a:pt x="3" y="1"/>
                    <a:pt x="2" y="1"/>
                    <a:pt x="2" y="1"/>
                  </a:cubicBezTo>
                  <a:cubicBezTo>
                    <a:pt x="1" y="1"/>
                    <a:pt x="1" y="1"/>
                    <a:pt x="1" y="1"/>
                  </a:cubicBezTo>
                  <a:cubicBezTo>
                    <a:pt x="1" y="1"/>
                    <a:pt x="0" y="1"/>
                    <a:pt x="0" y="2"/>
                  </a:cubicBezTo>
                  <a:cubicBezTo>
                    <a:pt x="0" y="2"/>
                    <a:pt x="1" y="1"/>
                    <a:pt x="1" y="2"/>
                  </a:cubicBezTo>
                  <a:cubicBezTo>
                    <a:pt x="2" y="2"/>
                    <a:pt x="3" y="3"/>
                    <a:pt x="3" y="4"/>
                  </a:cubicBezTo>
                  <a:cubicBezTo>
                    <a:pt x="4" y="4"/>
                    <a:pt x="4" y="4"/>
                    <a:pt x="4" y="5"/>
                  </a:cubicBezTo>
                  <a:cubicBezTo>
                    <a:pt x="4" y="5"/>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2" name="Freeform 102"/>
            <p:cNvSpPr>
              <a:spLocks/>
            </p:cNvSpPr>
            <p:nvPr/>
          </p:nvSpPr>
          <p:spPr bwMode="auto">
            <a:xfrm>
              <a:off x="3950749" y="5681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3" name="Freeform 103"/>
            <p:cNvSpPr>
              <a:spLocks/>
            </p:cNvSpPr>
            <p:nvPr/>
          </p:nvSpPr>
          <p:spPr bwMode="auto">
            <a:xfrm>
              <a:off x="4200135" y="5771544"/>
              <a:ext cx="4337" cy="4337"/>
            </a:xfrm>
            <a:custGeom>
              <a:avLst/>
              <a:gdLst>
                <a:gd name="T0" fmla="*/ 2 w 2"/>
                <a:gd name="T1" fmla="*/ 0 h 2"/>
                <a:gd name="T2" fmla="*/ 0 w 2"/>
                <a:gd name="T3" fmla="*/ 1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1" y="1"/>
                    <a:pt x="1" y="2"/>
                    <a:pt x="2"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4" name="Freeform 104"/>
            <p:cNvSpPr>
              <a:spLocks/>
            </p:cNvSpPr>
            <p:nvPr/>
          </p:nvSpPr>
          <p:spPr bwMode="auto">
            <a:xfrm>
              <a:off x="4168691" y="5686970"/>
              <a:ext cx="325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5" name="Freeform 105"/>
            <p:cNvSpPr>
              <a:spLocks/>
            </p:cNvSpPr>
            <p:nvPr/>
          </p:nvSpPr>
          <p:spPr bwMode="auto">
            <a:xfrm>
              <a:off x="4171943" y="56869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6" name="Freeform 106"/>
            <p:cNvSpPr>
              <a:spLocks/>
            </p:cNvSpPr>
            <p:nvPr/>
          </p:nvSpPr>
          <p:spPr bwMode="auto">
            <a:xfrm>
              <a:off x="4130741" y="5696728"/>
              <a:ext cx="2169" cy="325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7" name="Freeform 107"/>
            <p:cNvSpPr>
              <a:spLocks/>
            </p:cNvSpPr>
            <p:nvPr/>
          </p:nvSpPr>
          <p:spPr bwMode="auto">
            <a:xfrm>
              <a:off x="3894367" y="5796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8" name="Freeform 108"/>
            <p:cNvSpPr>
              <a:spLocks/>
            </p:cNvSpPr>
            <p:nvPr/>
          </p:nvSpPr>
          <p:spPr bwMode="auto">
            <a:xfrm>
              <a:off x="4051588" y="5763954"/>
              <a:ext cx="2169" cy="2169"/>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9" name="Freeform 109"/>
            <p:cNvSpPr>
              <a:spLocks/>
            </p:cNvSpPr>
            <p:nvPr/>
          </p:nvSpPr>
          <p:spPr bwMode="auto">
            <a:xfrm>
              <a:off x="4053757" y="5707571"/>
              <a:ext cx="15180" cy="30360"/>
            </a:xfrm>
            <a:custGeom>
              <a:avLst/>
              <a:gdLst>
                <a:gd name="T0" fmla="*/ 6 w 6"/>
                <a:gd name="T1" fmla="*/ 0 h 12"/>
                <a:gd name="T2" fmla="*/ 3 w 6"/>
                <a:gd name="T3" fmla="*/ 6 h 12"/>
                <a:gd name="T4" fmla="*/ 4 w 6"/>
                <a:gd name="T5" fmla="*/ 7 h 12"/>
                <a:gd name="T6" fmla="*/ 2 w 6"/>
                <a:gd name="T7" fmla="*/ 11 h 12"/>
                <a:gd name="T8" fmla="*/ 0 w 6"/>
                <a:gd name="T9" fmla="*/ 8 h 12"/>
                <a:gd name="T10" fmla="*/ 0 w 6"/>
                <a:gd name="T11" fmla="*/ 11 h 12"/>
                <a:gd name="T12" fmla="*/ 0 w 6"/>
                <a:gd name="T13" fmla="*/ 12 h 12"/>
                <a:gd name="T14" fmla="*/ 1 w 6"/>
                <a:gd name="T15" fmla="*/ 12 h 12"/>
                <a:gd name="T16" fmla="*/ 3 w 6"/>
                <a:gd name="T17" fmla="*/ 11 h 12"/>
                <a:gd name="T18" fmla="*/ 4 w 6"/>
                <a:gd name="T19" fmla="*/ 11 h 12"/>
                <a:gd name="T20" fmla="*/ 5 w 6"/>
                <a:gd name="T21" fmla="*/ 8 h 12"/>
                <a:gd name="T22" fmla="*/ 6 w 6"/>
                <a:gd name="T23" fmla="*/ 9 h 12"/>
                <a:gd name="T24" fmla="*/ 6 w 6"/>
                <a:gd name="T25" fmla="*/ 6 h 12"/>
                <a:gd name="T26" fmla="*/ 4 w 6"/>
                <a:gd name="T27" fmla="*/ 5 h 12"/>
                <a:gd name="T28" fmla="*/ 6 w 6"/>
                <a:gd name="T29" fmla="*/ 1 h 12"/>
                <a:gd name="T30" fmla="*/ 6 w 6"/>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2">
                  <a:moveTo>
                    <a:pt x="6" y="0"/>
                  </a:moveTo>
                  <a:cubicBezTo>
                    <a:pt x="5" y="2"/>
                    <a:pt x="3" y="3"/>
                    <a:pt x="3" y="6"/>
                  </a:cubicBezTo>
                  <a:cubicBezTo>
                    <a:pt x="3" y="6"/>
                    <a:pt x="4" y="7"/>
                    <a:pt x="4" y="7"/>
                  </a:cubicBezTo>
                  <a:cubicBezTo>
                    <a:pt x="3" y="8"/>
                    <a:pt x="3" y="10"/>
                    <a:pt x="2" y="11"/>
                  </a:cubicBezTo>
                  <a:cubicBezTo>
                    <a:pt x="0" y="12"/>
                    <a:pt x="1" y="8"/>
                    <a:pt x="0" y="8"/>
                  </a:cubicBezTo>
                  <a:cubicBezTo>
                    <a:pt x="0" y="9"/>
                    <a:pt x="0" y="10"/>
                    <a:pt x="0" y="11"/>
                  </a:cubicBezTo>
                  <a:cubicBezTo>
                    <a:pt x="0" y="11"/>
                    <a:pt x="0" y="12"/>
                    <a:pt x="0" y="12"/>
                  </a:cubicBezTo>
                  <a:cubicBezTo>
                    <a:pt x="0" y="11"/>
                    <a:pt x="1" y="12"/>
                    <a:pt x="1" y="12"/>
                  </a:cubicBezTo>
                  <a:cubicBezTo>
                    <a:pt x="2" y="12"/>
                    <a:pt x="2" y="11"/>
                    <a:pt x="3" y="11"/>
                  </a:cubicBezTo>
                  <a:cubicBezTo>
                    <a:pt x="3" y="11"/>
                    <a:pt x="4" y="11"/>
                    <a:pt x="4" y="11"/>
                  </a:cubicBezTo>
                  <a:cubicBezTo>
                    <a:pt x="5" y="10"/>
                    <a:pt x="5" y="8"/>
                    <a:pt x="5" y="8"/>
                  </a:cubicBezTo>
                  <a:cubicBezTo>
                    <a:pt x="6" y="7"/>
                    <a:pt x="6" y="9"/>
                    <a:pt x="6" y="9"/>
                  </a:cubicBezTo>
                  <a:cubicBezTo>
                    <a:pt x="6" y="8"/>
                    <a:pt x="6" y="7"/>
                    <a:pt x="6" y="6"/>
                  </a:cubicBezTo>
                  <a:cubicBezTo>
                    <a:pt x="6" y="6"/>
                    <a:pt x="5" y="5"/>
                    <a:pt x="4" y="5"/>
                  </a:cubicBezTo>
                  <a:cubicBezTo>
                    <a:pt x="4" y="2"/>
                    <a:pt x="6" y="3"/>
                    <a:pt x="6" y="1"/>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0" name="Freeform 110"/>
            <p:cNvSpPr>
              <a:spLocks/>
            </p:cNvSpPr>
            <p:nvPr/>
          </p:nvSpPr>
          <p:spPr bwMode="auto">
            <a:xfrm>
              <a:off x="3971351" y="5740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1" name="Freeform 111"/>
            <p:cNvSpPr>
              <a:spLocks/>
            </p:cNvSpPr>
            <p:nvPr/>
          </p:nvSpPr>
          <p:spPr bwMode="auto">
            <a:xfrm>
              <a:off x="4187123" y="5809494"/>
              <a:ext cx="5422" cy="7590"/>
            </a:xfrm>
            <a:custGeom>
              <a:avLst/>
              <a:gdLst>
                <a:gd name="T0" fmla="*/ 1 w 2"/>
                <a:gd name="T1" fmla="*/ 0 h 3"/>
                <a:gd name="T2" fmla="*/ 1 w 2"/>
                <a:gd name="T3" fmla="*/ 2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1" y="1"/>
                    <a:pt x="1" y="2"/>
                  </a:cubicBezTo>
                  <a:cubicBezTo>
                    <a:pt x="1" y="3"/>
                    <a:pt x="2" y="3"/>
                    <a:pt x="2" y="3"/>
                  </a:cubicBezTo>
                  <a:cubicBezTo>
                    <a:pt x="2" y="1"/>
                    <a:pt x="2" y="2"/>
                    <a:pt x="2"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2" name="Freeform 112"/>
            <p:cNvSpPr>
              <a:spLocks/>
            </p:cNvSpPr>
            <p:nvPr/>
          </p:nvSpPr>
          <p:spPr bwMode="auto">
            <a:xfrm>
              <a:off x="4081948" y="5704318"/>
              <a:ext cx="7590" cy="7590"/>
            </a:xfrm>
            <a:custGeom>
              <a:avLst/>
              <a:gdLst>
                <a:gd name="T0" fmla="*/ 0 w 3"/>
                <a:gd name="T1" fmla="*/ 0 h 3"/>
                <a:gd name="T2" fmla="*/ 2 w 3"/>
                <a:gd name="T3" fmla="*/ 3 h 3"/>
                <a:gd name="T4" fmla="*/ 2 w 3"/>
                <a:gd name="T5" fmla="*/ 2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3"/>
                    <a:pt x="2" y="3"/>
                  </a:cubicBezTo>
                  <a:cubicBezTo>
                    <a:pt x="2" y="3"/>
                    <a:pt x="1" y="2"/>
                    <a:pt x="2" y="2"/>
                  </a:cubicBezTo>
                  <a:cubicBezTo>
                    <a:pt x="2" y="1"/>
                    <a:pt x="3" y="2"/>
                    <a:pt x="3"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3" name="Freeform 113"/>
            <p:cNvSpPr>
              <a:spLocks/>
            </p:cNvSpPr>
            <p:nvPr/>
          </p:nvSpPr>
          <p:spPr bwMode="auto">
            <a:xfrm>
              <a:off x="4076526" y="56967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4" name="Freeform 114"/>
            <p:cNvSpPr>
              <a:spLocks/>
            </p:cNvSpPr>
            <p:nvPr/>
          </p:nvSpPr>
          <p:spPr bwMode="auto">
            <a:xfrm>
              <a:off x="4087369" y="5796482"/>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5" name="Freeform 115"/>
            <p:cNvSpPr>
              <a:spLocks/>
            </p:cNvSpPr>
            <p:nvPr/>
          </p:nvSpPr>
          <p:spPr bwMode="auto">
            <a:xfrm>
              <a:off x="4087369" y="5709740"/>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6" name="Freeform 116"/>
            <p:cNvSpPr>
              <a:spLocks/>
            </p:cNvSpPr>
            <p:nvPr/>
          </p:nvSpPr>
          <p:spPr bwMode="auto">
            <a:xfrm>
              <a:off x="4128572" y="5694560"/>
              <a:ext cx="2169"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7" name="Freeform 117"/>
            <p:cNvSpPr>
              <a:spLocks/>
            </p:cNvSpPr>
            <p:nvPr/>
          </p:nvSpPr>
          <p:spPr bwMode="auto">
            <a:xfrm>
              <a:off x="4072189" y="5722751"/>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8" name="Freeform 118"/>
            <p:cNvSpPr>
              <a:spLocks/>
            </p:cNvSpPr>
            <p:nvPr/>
          </p:nvSpPr>
          <p:spPr bwMode="auto">
            <a:xfrm>
              <a:off x="4171943" y="5683717"/>
              <a:ext cx="2169"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9" name="Freeform 119"/>
            <p:cNvSpPr>
              <a:spLocks/>
            </p:cNvSpPr>
            <p:nvPr/>
          </p:nvSpPr>
          <p:spPr bwMode="auto">
            <a:xfrm>
              <a:off x="4012554" y="5655525"/>
              <a:ext cx="10843" cy="5422"/>
            </a:xfrm>
            <a:custGeom>
              <a:avLst/>
              <a:gdLst>
                <a:gd name="T0" fmla="*/ 4 w 4"/>
                <a:gd name="T1" fmla="*/ 1 h 2"/>
                <a:gd name="T2" fmla="*/ 0 w 4"/>
                <a:gd name="T3" fmla="*/ 2 h 2"/>
                <a:gd name="T4" fmla="*/ 3 w 4"/>
                <a:gd name="T5" fmla="*/ 2 h 2"/>
                <a:gd name="T6" fmla="*/ 4 w 4"/>
                <a:gd name="T7" fmla="*/ 1 h 2"/>
              </a:gdLst>
              <a:ahLst/>
              <a:cxnLst>
                <a:cxn ang="0">
                  <a:pos x="T0" y="T1"/>
                </a:cxn>
                <a:cxn ang="0">
                  <a:pos x="T2" y="T3"/>
                </a:cxn>
                <a:cxn ang="0">
                  <a:pos x="T4" y="T5"/>
                </a:cxn>
                <a:cxn ang="0">
                  <a:pos x="T6" y="T7"/>
                </a:cxn>
              </a:cxnLst>
              <a:rect l="0" t="0" r="r" b="b"/>
              <a:pathLst>
                <a:path w="4" h="2">
                  <a:moveTo>
                    <a:pt x="4" y="1"/>
                  </a:moveTo>
                  <a:cubicBezTo>
                    <a:pt x="3" y="1"/>
                    <a:pt x="1" y="0"/>
                    <a:pt x="0" y="2"/>
                  </a:cubicBezTo>
                  <a:cubicBezTo>
                    <a:pt x="2" y="1"/>
                    <a:pt x="3" y="2"/>
                    <a:pt x="3" y="2"/>
                  </a:cubicBezTo>
                  <a:cubicBezTo>
                    <a:pt x="4" y="2"/>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0" name="Freeform 120"/>
            <p:cNvSpPr>
              <a:spLocks/>
            </p:cNvSpPr>
            <p:nvPr/>
          </p:nvSpPr>
          <p:spPr bwMode="auto">
            <a:xfrm>
              <a:off x="4017975" y="5686970"/>
              <a:ext cx="2169" cy="43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1" name="Freeform 121"/>
            <p:cNvSpPr>
              <a:spLocks/>
            </p:cNvSpPr>
            <p:nvPr/>
          </p:nvSpPr>
          <p:spPr bwMode="auto">
            <a:xfrm>
              <a:off x="3892198" y="5792145"/>
              <a:ext cx="2169" cy="4337"/>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2" name="Freeform 122"/>
            <p:cNvSpPr>
              <a:spLocks/>
            </p:cNvSpPr>
            <p:nvPr/>
          </p:nvSpPr>
          <p:spPr bwMode="auto">
            <a:xfrm>
              <a:off x="3892198" y="5788893"/>
              <a:ext cx="0" cy="325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19" name="组合 82"/>
          <p:cNvGrpSpPr/>
          <p:nvPr/>
        </p:nvGrpSpPr>
        <p:grpSpPr>
          <a:xfrm>
            <a:off x="4403552" y="1684154"/>
            <a:ext cx="329990" cy="283031"/>
            <a:chOff x="5964264" y="5437584"/>
            <a:chExt cx="532384" cy="456484"/>
          </a:xfrm>
          <a:solidFill>
            <a:schemeClr val="accent2"/>
          </a:solidFill>
        </p:grpSpPr>
        <p:sp>
          <p:nvSpPr>
            <p:cNvPr id="84" name="Freeform 212"/>
            <p:cNvSpPr>
              <a:spLocks noEditPoints="1"/>
            </p:cNvSpPr>
            <p:nvPr/>
          </p:nvSpPr>
          <p:spPr bwMode="auto">
            <a:xfrm>
              <a:off x="6141003" y="5437584"/>
              <a:ext cx="355645" cy="315527"/>
            </a:xfrm>
            <a:custGeom>
              <a:avLst/>
              <a:gdLst>
                <a:gd name="T0" fmla="*/ 8 w 139"/>
                <a:gd name="T1" fmla="*/ 123 h 123"/>
                <a:gd name="T2" fmla="*/ 20 w 139"/>
                <a:gd name="T3" fmla="*/ 90 h 123"/>
                <a:gd name="T4" fmla="*/ 0 w 139"/>
                <a:gd name="T5" fmla="*/ 53 h 123"/>
                <a:gd name="T6" fmla="*/ 69 w 139"/>
                <a:gd name="T7" fmla="*/ 0 h 123"/>
                <a:gd name="T8" fmla="*/ 139 w 139"/>
                <a:gd name="T9" fmla="*/ 53 h 123"/>
                <a:gd name="T10" fmla="*/ 69 w 139"/>
                <a:gd name="T11" fmla="*/ 106 h 123"/>
                <a:gd name="T12" fmla="*/ 45 w 139"/>
                <a:gd name="T13" fmla="*/ 103 h 123"/>
                <a:gd name="T14" fmla="*/ 22 w 139"/>
                <a:gd name="T15" fmla="*/ 115 h 123"/>
                <a:gd name="T16" fmla="*/ 8 w 139"/>
                <a:gd name="T17" fmla="*/ 123 h 123"/>
                <a:gd name="T18" fmla="*/ 69 w 139"/>
                <a:gd name="T19" fmla="*/ 12 h 123"/>
                <a:gd name="T20" fmla="*/ 12 w 139"/>
                <a:gd name="T21" fmla="*/ 53 h 123"/>
                <a:gd name="T22" fmla="*/ 30 w 139"/>
                <a:gd name="T23" fmla="*/ 83 h 123"/>
                <a:gd name="T24" fmla="*/ 34 w 139"/>
                <a:gd name="T25" fmla="*/ 85 h 123"/>
                <a:gd name="T26" fmla="*/ 30 w 139"/>
                <a:gd name="T27" fmla="*/ 97 h 123"/>
                <a:gd name="T28" fmla="*/ 45 w 139"/>
                <a:gd name="T29" fmla="*/ 91 h 123"/>
                <a:gd name="T30" fmla="*/ 46 w 139"/>
                <a:gd name="T31" fmla="*/ 91 h 123"/>
                <a:gd name="T32" fmla="*/ 47 w 139"/>
                <a:gd name="T33" fmla="*/ 91 h 123"/>
                <a:gd name="T34" fmla="*/ 69 w 139"/>
                <a:gd name="T35" fmla="*/ 94 h 123"/>
                <a:gd name="T36" fmla="*/ 127 w 139"/>
                <a:gd name="T37" fmla="*/ 53 h 123"/>
                <a:gd name="T38" fmla="*/ 69 w 139"/>
                <a:gd name="T39" fmla="*/ 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3">
                  <a:moveTo>
                    <a:pt x="8" y="123"/>
                  </a:moveTo>
                  <a:cubicBezTo>
                    <a:pt x="20" y="90"/>
                    <a:pt x="20" y="90"/>
                    <a:pt x="20" y="90"/>
                  </a:cubicBezTo>
                  <a:cubicBezTo>
                    <a:pt x="7" y="80"/>
                    <a:pt x="0" y="67"/>
                    <a:pt x="0" y="53"/>
                  </a:cubicBezTo>
                  <a:cubicBezTo>
                    <a:pt x="0" y="24"/>
                    <a:pt x="31" y="0"/>
                    <a:pt x="69" y="0"/>
                  </a:cubicBezTo>
                  <a:cubicBezTo>
                    <a:pt x="108" y="0"/>
                    <a:pt x="139" y="24"/>
                    <a:pt x="139" y="53"/>
                  </a:cubicBezTo>
                  <a:cubicBezTo>
                    <a:pt x="139" y="82"/>
                    <a:pt x="108" y="106"/>
                    <a:pt x="69" y="106"/>
                  </a:cubicBezTo>
                  <a:cubicBezTo>
                    <a:pt x="61" y="106"/>
                    <a:pt x="53" y="105"/>
                    <a:pt x="45" y="103"/>
                  </a:cubicBezTo>
                  <a:cubicBezTo>
                    <a:pt x="42" y="104"/>
                    <a:pt x="31" y="110"/>
                    <a:pt x="22" y="115"/>
                  </a:cubicBezTo>
                  <a:cubicBezTo>
                    <a:pt x="8" y="123"/>
                    <a:pt x="8" y="123"/>
                    <a:pt x="8" y="123"/>
                  </a:cubicBezTo>
                  <a:close/>
                  <a:moveTo>
                    <a:pt x="69" y="12"/>
                  </a:moveTo>
                  <a:cubicBezTo>
                    <a:pt x="38" y="12"/>
                    <a:pt x="12" y="30"/>
                    <a:pt x="12" y="53"/>
                  </a:cubicBezTo>
                  <a:cubicBezTo>
                    <a:pt x="12" y="64"/>
                    <a:pt x="18" y="75"/>
                    <a:pt x="30" y="83"/>
                  </a:cubicBezTo>
                  <a:cubicBezTo>
                    <a:pt x="34" y="85"/>
                    <a:pt x="34" y="85"/>
                    <a:pt x="34" y="85"/>
                  </a:cubicBezTo>
                  <a:cubicBezTo>
                    <a:pt x="30" y="97"/>
                    <a:pt x="30" y="97"/>
                    <a:pt x="30" y="97"/>
                  </a:cubicBezTo>
                  <a:cubicBezTo>
                    <a:pt x="42" y="91"/>
                    <a:pt x="44" y="91"/>
                    <a:pt x="45" y="91"/>
                  </a:cubicBezTo>
                  <a:cubicBezTo>
                    <a:pt x="46" y="91"/>
                    <a:pt x="46" y="91"/>
                    <a:pt x="46" y="91"/>
                  </a:cubicBezTo>
                  <a:cubicBezTo>
                    <a:pt x="47" y="91"/>
                    <a:pt x="47" y="91"/>
                    <a:pt x="47" y="91"/>
                  </a:cubicBezTo>
                  <a:cubicBezTo>
                    <a:pt x="54" y="93"/>
                    <a:pt x="62" y="94"/>
                    <a:pt x="69" y="94"/>
                  </a:cubicBezTo>
                  <a:cubicBezTo>
                    <a:pt x="101" y="94"/>
                    <a:pt x="127" y="76"/>
                    <a:pt x="127" y="53"/>
                  </a:cubicBezTo>
                  <a:cubicBezTo>
                    <a:pt x="127" y="30"/>
                    <a:pt x="101"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5" name="Freeform 213"/>
            <p:cNvSpPr>
              <a:spLocks/>
            </p:cNvSpPr>
            <p:nvPr/>
          </p:nvSpPr>
          <p:spPr bwMode="auto">
            <a:xfrm>
              <a:off x="6238588" y="5529748"/>
              <a:ext cx="169148" cy="16265"/>
            </a:xfrm>
            <a:custGeom>
              <a:avLst/>
              <a:gdLst>
                <a:gd name="T0" fmla="*/ 156 w 156"/>
                <a:gd name="T1" fmla="*/ 15 h 15"/>
                <a:gd name="T2" fmla="*/ 0 w 156"/>
                <a:gd name="T3" fmla="*/ 15 h 15"/>
                <a:gd name="T4" fmla="*/ 0 w 156"/>
                <a:gd name="T5" fmla="*/ 0 h 15"/>
                <a:gd name="T6" fmla="*/ 156 w 156"/>
                <a:gd name="T7" fmla="*/ 0 h 15"/>
                <a:gd name="T8" fmla="*/ 156 w 156"/>
                <a:gd name="T9" fmla="*/ 15 h 15"/>
                <a:gd name="T10" fmla="*/ 156 w 156"/>
                <a:gd name="T11" fmla="*/ 15 h 15"/>
              </a:gdLst>
              <a:ahLst/>
              <a:cxnLst>
                <a:cxn ang="0">
                  <a:pos x="T0" y="T1"/>
                </a:cxn>
                <a:cxn ang="0">
                  <a:pos x="T2" y="T3"/>
                </a:cxn>
                <a:cxn ang="0">
                  <a:pos x="T4" y="T5"/>
                </a:cxn>
                <a:cxn ang="0">
                  <a:pos x="T6" y="T7"/>
                </a:cxn>
                <a:cxn ang="0">
                  <a:pos x="T8" y="T9"/>
                </a:cxn>
                <a:cxn ang="0">
                  <a:pos x="T10" y="T11"/>
                </a:cxn>
              </a:cxnLst>
              <a:rect l="0" t="0" r="r" b="b"/>
              <a:pathLst>
                <a:path w="156" h="15">
                  <a:moveTo>
                    <a:pt x="156" y="15"/>
                  </a:moveTo>
                  <a:lnTo>
                    <a:pt x="0" y="15"/>
                  </a:lnTo>
                  <a:lnTo>
                    <a:pt x="0" y="0"/>
                  </a:lnTo>
                  <a:lnTo>
                    <a:pt x="156" y="0"/>
                  </a:lnTo>
                  <a:lnTo>
                    <a:pt x="156" y="15"/>
                  </a:lnTo>
                  <a:lnTo>
                    <a:pt x="15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6" name="Freeform 214"/>
            <p:cNvSpPr>
              <a:spLocks/>
            </p:cNvSpPr>
            <p:nvPr/>
          </p:nvSpPr>
          <p:spPr bwMode="auto">
            <a:xfrm>
              <a:off x="6238588" y="5561192"/>
              <a:ext cx="169148" cy="15180"/>
            </a:xfrm>
            <a:custGeom>
              <a:avLst/>
              <a:gdLst>
                <a:gd name="T0" fmla="*/ 156 w 156"/>
                <a:gd name="T1" fmla="*/ 14 h 14"/>
                <a:gd name="T2" fmla="*/ 0 w 156"/>
                <a:gd name="T3" fmla="*/ 14 h 14"/>
                <a:gd name="T4" fmla="*/ 0 w 156"/>
                <a:gd name="T5" fmla="*/ 0 h 14"/>
                <a:gd name="T6" fmla="*/ 156 w 156"/>
                <a:gd name="T7" fmla="*/ 0 h 14"/>
                <a:gd name="T8" fmla="*/ 156 w 156"/>
                <a:gd name="T9" fmla="*/ 14 h 14"/>
                <a:gd name="T10" fmla="*/ 156 w 156"/>
                <a:gd name="T11" fmla="*/ 14 h 14"/>
              </a:gdLst>
              <a:ahLst/>
              <a:cxnLst>
                <a:cxn ang="0">
                  <a:pos x="T0" y="T1"/>
                </a:cxn>
                <a:cxn ang="0">
                  <a:pos x="T2" y="T3"/>
                </a:cxn>
                <a:cxn ang="0">
                  <a:pos x="T4" y="T5"/>
                </a:cxn>
                <a:cxn ang="0">
                  <a:pos x="T6" y="T7"/>
                </a:cxn>
                <a:cxn ang="0">
                  <a:pos x="T8" y="T9"/>
                </a:cxn>
                <a:cxn ang="0">
                  <a:pos x="T10" y="T11"/>
                </a:cxn>
              </a:cxnLst>
              <a:rect l="0" t="0" r="r" b="b"/>
              <a:pathLst>
                <a:path w="156" h="14">
                  <a:moveTo>
                    <a:pt x="156" y="14"/>
                  </a:moveTo>
                  <a:lnTo>
                    <a:pt x="0" y="14"/>
                  </a:lnTo>
                  <a:lnTo>
                    <a:pt x="0" y="0"/>
                  </a:lnTo>
                  <a:lnTo>
                    <a:pt x="156" y="0"/>
                  </a:lnTo>
                  <a:lnTo>
                    <a:pt x="156" y="14"/>
                  </a:lnTo>
                  <a:lnTo>
                    <a:pt x="1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9" name="Freeform 215"/>
            <p:cNvSpPr>
              <a:spLocks/>
            </p:cNvSpPr>
            <p:nvPr/>
          </p:nvSpPr>
          <p:spPr bwMode="auto">
            <a:xfrm>
              <a:off x="6238588" y="5591552"/>
              <a:ext cx="169148" cy="18433"/>
            </a:xfrm>
            <a:custGeom>
              <a:avLst/>
              <a:gdLst>
                <a:gd name="T0" fmla="*/ 156 w 156"/>
                <a:gd name="T1" fmla="*/ 17 h 17"/>
                <a:gd name="T2" fmla="*/ 0 w 156"/>
                <a:gd name="T3" fmla="*/ 17 h 17"/>
                <a:gd name="T4" fmla="*/ 0 w 156"/>
                <a:gd name="T5" fmla="*/ 0 h 17"/>
                <a:gd name="T6" fmla="*/ 156 w 156"/>
                <a:gd name="T7" fmla="*/ 0 h 17"/>
                <a:gd name="T8" fmla="*/ 156 w 156"/>
                <a:gd name="T9" fmla="*/ 17 h 17"/>
                <a:gd name="T10" fmla="*/ 156 w 156"/>
                <a:gd name="T11" fmla="*/ 17 h 17"/>
              </a:gdLst>
              <a:ahLst/>
              <a:cxnLst>
                <a:cxn ang="0">
                  <a:pos x="T0" y="T1"/>
                </a:cxn>
                <a:cxn ang="0">
                  <a:pos x="T2" y="T3"/>
                </a:cxn>
                <a:cxn ang="0">
                  <a:pos x="T4" y="T5"/>
                </a:cxn>
                <a:cxn ang="0">
                  <a:pos x="T6" y="T7"/>
                </a:cxn>
                <a:cxn ang="0">
                  <a:pos x="T8" y="T9"/>
                </a:cxn>
                <a:cxn ang="0">
                  <a:pos x="T10" y="T11"/>
                </a:cxn>
              </a:cxnLst>
              <a:rect l="0" t="0" r="r" b="b"/>
              <a:pathLst>
                <a:path w="156" h="17">
                  <a:moveTo>
                    <a:pt x="156" y="17"/>
                  </a:moveTo>
                  <a:lnTo>
                    <a:pt x="0" y="17"/>
                  </a:lnTo>
                  <a:lnTo>
                    <a:pt x="0" y="0"/>
                  </a:lnTo>
                  <a:lnTo>
                    <a:pt x="156" y="0"/>
                  </a:lnTo>
                  <a:lnTo>
                    <a:pt x="156" y="17"/>
                  </a:lnTo>
                  <a:lnTo>
                    <a:pt x="15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0" name="Freeform 216"/>
            <p:cNvSpPr>
              <a:spLocks/>
            </p:cNvSpPr>
            <p:nvPr/>
          </p:nvSpPr>
          <p:spPr bwMode="auto">
            <a:xfrm>
              <a:off x="5964264" y="5622997"/>
              <a:ext cx="250470" cy="271071"/>
            </a:xfrm>
            <a:custGeom>
              <a:avLst/>
              <a:gdLst>
                <a:gd name="T0" fmla="*/ 92 w 98"/>
                <a:gd name="T1" fmla="*/ 73 h 106"/>
                <a:gd name="T2" fmla="*/ 61 w 98"/>
                <a:gd name="T3" fmla="*/ 64 h 106"/>
                <a:gd name="T4" fmla="*/ 62 w 98"/>
                <a:gd name="T5" fmla="*/ 57 h 106"/>
                <a:gd name="T6" fmla="*/ 66 w 98"/>
                <a:gd name="T7" fmla="*/ 51 h 106"/>
                <a:gd name="T8" fmla="*/ 67 w 98"/>
                <a:gd name="T9" fmla="*/ 44 h 106"/>
                <a:gd name="T10" fmla="*/ 69 w 98"/>
                <a:gd name="T11" fmla="*/ 45 h 106"/>
                <a:gd name="T12" fmla="*/ 71 w 98"/>
                <a:gd name="T13" fmla="*/ 43 h 106"/>
                <a:gd name="T14" fmla="*/ 72 w 98"/>
                <a:gd name="T15" fmla="*/ 32 h 106"/>
                <a:gd name="T16" fmla="*/ 70 w 98"/>
                <a:gd name="T17" fmla="*/ 29 h 106"/>
                <a:gd name="T18" fmla="*/ 69 w 98"/>
                <a:gd name="T19" fmla="*/ 30 h 106"/>
                <a:gd name="T20" fmla="*/ 70 w 98"/>
                <a:gd name="T21" fmla="*/ 23 h 106"/>
                <a:gd name="T22" fmla="*/ 66 w 98"/>
                <a:gd name="T23" fmla="*/ 8 h 106"/>
                <a:gd name="T24" fmla="*/ 32 w 98"/>
                <a:gd name="T25" fmla="*/ 8 h 106"/>
                <a:gd name="T26" fmla="*/ 28 w 98"/>
                <a:gd name="T27" fmla="*/ 23 h 106"/>
                <a:gd name="T28" fmla="*/ 29 w 98"/>
                <a:gd name="T29" fmla="*/ 30 h 106"/>
                <a:gd name="T30" fmla="*/ 28 w 98"/>
                <a:gd name="T31" fmla="*/ 29 h 106"/>
                <a:gd name="T32" fmla="*/ 26 w 98"/>
                <a:gd name="T33" fmla="*/ 32 h 106"/>
                <a:gd name="T34" fmla="*/ 27 w 98"/>
                <a:gd name="T35" fmla="*/ 43 h 106"/>
                <a:gd name="T36" fmla="*/ 29 w 98"/>
                <a:gd name="T37" fmla="*/ 45 h 106"/>
                <a:gd name="T38" fmla="*/ 31 w 98"/>
                <a:gd name="T39" fmla="*/ 44 h 106"/>
                <a:gd name="T40" fmla="*/ 31 w 98"/>
                <a:gd name="T41" fmla="*/ 51 h 106"/>
                <a:gd name="T42" fmla="*/ 36 w 98"/>
                <a:gd name="T43" fmla="*/ 57 h 106"/>
                <a:gd name="T44" fmla="*/ 37 w 98"/>
                <a:gd name="T45" fmla="*/ 64 h 106"/>
                <a:gd name="T46" fmla="*/ 5 w 98"/>
                <a:gd name="T47" fmla="*/ 73 h 106"/>
                <a:gd name="T48" fmla="*/ 0 w 98"/>
                <a:gd name="T49" fmla="*/ 83 h 106"/>
                <a:gd name="T50" fmla="*/ 1 w 98"/>
                <a:gd name="T51" fmla="*/ 94 h 106"/>
                <a:gd name="T52" fmla="*/ 8 w 98"/>
                <a:gd name="T53" fmla="*/ 102 h 106"/>
                <a:gd name="T54" fmla="*/ 90 w 98"/>
                <a:gd name="T55" fmla="*/ 102 h 106"/>
                <a:gd name="T56" fmla="*/ 96 w 98"/>
                <a:gd name="T57" fmla="*/ 94 h 106"/>
                <a:gd name="T58" fmla="*/ 98 w 98"/>
                <a:gd name="T59" fmla="*/ 83 h 106"/>
                <a:gd name="T60" fmla="*/ 92 w 98"/>
                <a:gd name="T61"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6">
                  <a:moveTo>
                    <a:pt x="92" y="73"/>
                  </a:moveTo>
                  <a:cubicBezTo>
                    <a:pt x="82" y="69"/>
                    <a:pt x="72" y="66"/>
                    <a:pt x="61" y="64"/>
                  </a:cubicBezTo>
                  <a:cubicBezTo>
                    <a:pt x="61" y="62"/>
                    <a:pt x="62" y="59"/>
                    <a:pt x="62" y="57"/>
                  </a:cubicBezTo>
                  <a:cubicBezTo>
                    <a:pt x="65" y="55"/>
                    <a:pt x="66" y="53"/>
                    <a:pt x="66" y="51"/>
                  </a:cubicBezTo>
                  <a:cubicBezTo>
                    <a:pt x="67" y="49"/>
                    <a:pt x="67" y="46"/>
                    <a:pt x="67" y="44"/>
                  </a:cubicBezTo>
                  <a:cubicBezTo>
                    <a:pt x="68" y="44"/>
                    <a:pt x="68" y="44"/>
                    <a:pt x="69" y="45"/>
                  </a:cubicBezTo>
                  <a:cubicBezTo>
                    <a:pt x="70" y="45"/>
                    <a:pt x="71" y="44"/>
                    <a:pt x="71" y="43"/>
                  </a:cubicBezTo>
                  <a:cubicBezTo>
                    <a:pt x="72" y="32"/>
                    <a:pt x="72" y="32"/>
                    <a:pt x="72" y="32"/>
                  </a:cubicBezTo>
                  <a:cubicBezTo>
                    <a:pt x="72" y="31"/>
                    <a:pt x="71" y="30"/>
                    <a:pt x="70" y="29"/>
                  </a:cubicBezTo>
                  <a:cubicBezTo>
                    <a:pt x="70" y="29"/>
                    <a:pt x="69" y="29"/>
                    <a:pt x="69" y="30"/>
                  </a:cubicBezTo>
                  <a:cubicBezTo>
                    <a:pt x="69" y="28"/>
                    <a:pt x="69" y="25"/>
                    <a:pt x="70" y="23"/>
                  </a:cubicBezTo>
                  <a:cubicBezTo>
                    <a:pt x="70" y="20"/>
                    <a:pt x="71" y="13"/>
                    <a:pt x="66" y="8"/>
                  </a:cubicBezTo>
                  <a:cubicBezTo>
                    <a:pt x="58" y="0"/>
                    <a:pt x="40" y="0"/>
                    <a:pt x="32" y="8"/>
                  </a:cubicBezTo>
                  <a:cubicBezTo>
                    <a:pt x="27" y="13"/>
                    <a:pt x="28" y="20"/>
                    <a:pt x="28" y="23"/>
                  </a:cubicBezTo>
                  <a:cubicBezTo>
                    <a:pt x="28" y="25"/>
                    <a:pt x="29" y="28"/>
                    <a:pt x="29" y="30"/>
                  </a:cubicBezTo>
                  <a:cubicBezTo>
                    <a:pt x="29" y="29"/>
                    <a:pt x="28" y="29"/>
                    <a:pt x="28" y="29"/>
                  </a:cubicBezTo>
                  <a:cubicBezTo>
                    <a:pt x="27" y="30"/>
                    <a:pt x="26" y="31"/>
                    <a:pt x="26" y="32"/>
                  </a:cubicBezTo>
                  <a:cubicBezTo>
                    <a:pt x="27" y="43"/>
                    <a:pt x="27" y="43"/>
                    <a:pt x="27" y="43"/>
                  </a:cubicBezTo>
                  <a:cubicBezTo>
                    <a:pt x="27" y="44"/>
                    <a:pt x="28" y="45"/>
                    <a:pt x="29" y="45"/>
                  </a:cubicBezTo>
                  <a:cubicBezTo>
                    <a:pt x="30" y="44"/>
                    <a:pt x="30" y="44"/>
                    <a:pt x="31" y="44"/>
                  </a:cubicBezTo>
                  <a:cubicBezTo>
                    <a:pt x="31" y="46"/>
                    <a:pt x="31" y="49"/>
                    <a:pt x="31" y="51"/>
                  </a:cubicBezTo>
                  <a:cubicBezTo>
                    <a:pt x="32" y="53"/>
                    <a:pt x="33" y="55"/>
                    <a:pt x="36" y="57"/>
                  </a:cubicBezTo>
                  <a:cubicBezTo>
                    <a:pt x="36" y="59"/>
                    <a:pt x="36" y="62"/>
                    <a:pt x="37" y="64"/>
                  </a:cubicBezTo>
                  <a:cubicBezTo>
                    <a:pt x="26" y="66"/>
                    <a:pt x="15" y="69"/>
                    <a:pt x="5" y="73"/>
                  </a:cubicBezTo>
                  <a:cubicBezTo>
                    <a:pt x="2" y="75"/>
                    <a:pt x="0" y="80"/>
                    <a:pt x="0" y="83"/>
                  </a:cubicBezTo>
                  <a:cubicBezTo>
                    <a:pt x="1" y="87"/>
                    <a:pt x="1" y="91"/>
                    <a:pt x="1" y="94"/>
                  </a:cubicBezTo>
                  <a:cubicBezTo>
                    <a:pt x="2" y="98"/>
                    <a:pt x="5" y="101"/>
                    <a:pt x="8" y="102"/>
                  </a:cubicBezTo>
                  <a:cubicBezTo>
                    <a:pt x="35" y="106"/>
                    <a:pt x="63" y="106"/>
                    <a:pt x="90" y="102"/>
                  </a:cubicBezTo>
                  <a:cubicBezTo>
                    <a:pt x="93" y="101"/>
                    <a:pt x="96" y="98"/>
                    <a:pt x="96" y="94"/>
                  </a:cubicBezTo>
                  <a:cubicBezTo>
                    <a:pt x="97" y="91"/>
                    <a:pt x="97" y="87"/>
                    <a:pt x="98" y="83"/>
                  </a:cubicBezTo>
                  <a:cubicBezTo>
                    <a:pt x="98" y="80"/>
                    <a:pt x="96" y="75"/>
                    <a:pt x="9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22" name="组合 90"/>
          <p:cNvGrpSpPr/>
          <p:nvPr/>
        </p:nvGrpSpPr>
        <p:grpSpPr>
          <a:xfrm>
            <a:off x="6797341" y="1693230"/>
            <a:ext cx="266815" cy="264881"/>
            <a:chOff x="7078908" y="5461438"/>
            <a:chExt cx="430461" cy="427208"/>
          </a:xfrm>
          <a:solidFill>
            <a:schemeClr val="accent3"/>
          </a:solidFill>
        </p:grpSpPr>
        <p:sp>
          <p:nvSpPr>
            <p:cNvPr id="92"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3"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sp>
        <p:nvSpPr>
          <p:cNvPr id="94" name="Freeform 247"/>
          <p:cNvSpPr>
            <a:spLocks noEditPoints="1"/>
          </p:cNvSpPr>
          <p:nvPr/>
        </p:nvSpPr>
        <p:spPr bwMode="auto">
          <a:xfrm>
            <a:off x="2082350" y="3265108"/>
            <a:ext cx="247997" cy="227232"/>
          </a:xfrm>
          <a:custGeom>
            <a:avLst/>
            <a:gdLst>
              <a:gd name="T0" fmla="*/ 139 w 156"/>
              <a:gd name="T1" fmla="*/ 26 h 143"/>
              <a:gd name="T2" fmla="*/ 117 w 156"/>
              <a:gd name="T3" fmla="*/ 26 h 143"/>
              <a:gd name="T4" fmla="*/ 117 w 156"/>
              <a:gd name="T5" fmla="*/ 23 h 143"/>
              <a:gd name="T6" fmla="*/ 94 w 156"/>
              <a:gd name="T7" fmla="*/ 0 h 143"/>
              <a:gd name="T8" fmla="*/ 62 w 156"/>
              <a:gd name="T9" fmla="*/ 0 h 143"/>
              <a:gd name="T10" fmla="*/ 39 w 156"/>
              <a:gd name="T11" fmla="*/ 23 h 143"/>
              <a:gd name="T12" fmla="*/ 39 w 156"/>
              <a:gd name="T13" fmla="*/ 26 h 143"/>
              <a:gd name="T14" fmla="*/ 16 w 156"/>
              <a:gd name="T15" fmla="*/ 26 h 143"/>
              <a:gd name="T16" fmla="*/ 0 w 156"/>
              <a:gd name="T17" fmla="*/ 42 h 143"/>
              <a:gd name="T18" fmla="*/ 0 w 156"/>
              <a:gd name="T19" fmla="*/ 121 h 143"/>
              <a:gd name="T20" fmla="*/ 15 w 156"/>
              <a:gd name="T21" fmla="*/ 137 h 143"/>
              <a:gd name="T22" fmla="*/ 14 w 156"/>
              <a:gd name="T23" fmla="*/ 139 h 143"/>
              <a:gd name="T24" fmla="*/ 19 w 156"/>
              <a:gd name="T25" fmla="*/ 143 h 143"/>
              <a:gd name="T26" fmla="*/ 27 w 156"/>
              <a:gd name="T27" fmla="*/ 143 h 143"/>
              <a:gd name="T28" fmla="*/ 31 w 156"/>
              <a:gd name="T29" fmla="*/ 139 h 143"/>
              <a:gd name="T30" fmla="*/ 31 w 156"/>
              <a:gd name="T31" fmla="*/ 138 h 143"/>
              <a:gd name="T32" fmla="*/ 125 w 156"/>
              <a:gd name="T33" fmla="*/ 138 h 143"/>
              <a:gd name="T34" fmla="*/ 124 w 156"/>
              <a:gd name="T35" fmla="*/ 139 h 143"/>
              <a:gd name="T36" fmla="*/ 129 w 156"/>
              <a:gd name="T37" fmla="*/ 143 h 143"/>
              <a:gd name="T38" fmla="*/ 137 w 156"/>
              <a:gd name="T39" fmla="*/ 143 h 143"/>
              <a:gd name="T40" fmla="*/ 141 w 156"/>
              <a:gd name="T41" fmla="*/ 139 h 143"/>
              <a:gd name="T42" fmla="*/ 141 w 156"/>
              <a:gd name="T43" fmla="*/ 137 h 143"/>
              <a:gd name="T44" fmla="*/ 156 w 156"/>
              <a:gd name="T45" fmla="*/ 121 h 143"/>
              <a:gd name="T46" fmla="*/ 156 w 156"/>
              <a:gd name="T47" fmla="*/ 42 h 143"/>
              <a:gd name="T48" fmla="*/ 139 w 156"/>
              <a:gd name="T49" fmla="*/ 26 h 143"/>
              <a:gd name="T50" fmla="*/ 126 w 156"/>
              <a:gd name="T51" fmla="*/ 31 h 143"/>
              <a:gd name="T52" fmla="*/ 134 w 156"/>
              <a:gd name="T53" fmla="*/ 31 h 143"/>
              <a:gd name="T54" fmla="*/ 134 w 156"/>
              <a:gd name="T55" fmla="*/ 130 h 143"/>
              <a:gd name="T56" fmla="*/ 126 w 156"/>
              <a:gd name="T57" fmla="*/ 130 h 143"/>
              <a:gd name="T58" fmla="*/ 126 w 156"/>
              <a:gd name="T59" fmla="*/ 31 h 143"/>
              <a:gd name="T60" fmla="*/ 52 w 156"/>
              <a:gd name="T61" fmla="*/ 23 h 143"/>
              <a:gd name="T62" fmla="*/ 62 w 156"/>
              <a:gd name="T63" fmla="*/ 13 h 143"/>
              <a:gd name="T64" fmla="*/ 94 w 156"/>
              <a:gd name="T65" fmla="*/ 13 h 143"/>
              <a:gd name="T66" fmla="*/ 104 w 156"/>
              <a:gd name="T67" fmla="*/ 23 h 143"/>
              <a:gd name="T68" fmla="*/ 104 w 156"/>
              <a:gd name="T69" fmla="*/ 26 h 143"/>
              <a:gd name="T70" fmla="*/ 52 w 156"/>
              <a:gd name="T71" fmla="*/ 26 h 143"/>
              <a:gd name="T72" fmla="*/ 52 w 156"/>
              <a:gd name="T73" fmla="*/ 23 h 143"/>
              <a:gd name="T74" fmla="*/ 22 w 156"/>
              <a:gd name="T75" fmla="*/ 31 h 143"/>
              <a:gd name="T76" fmla="*/ 30 w 156"/>
              <a:gd name="T77" fmla="*/ 31 h 143"/>
              <a:gd name="T78" fmla="*/ 30 w 156"/>
              <a:gd name="T79" fmla="*/ 130 h 143"/>
              <a:gd name="T80" fmla="*/ 22 w 156"/>
              <a:gd name="T81" fmla="*/ 130 h 143"/>
              <a:gd name="T82" fmla="*/ 22 w 156"/>
              <a:gd name="T83" fmla="*/ 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43">
                <a:moveTo>
                  <a:pt x="139" y="26"/>
                </a:moveTo>
                <a:cubicBezTo>
                  <a:pt x="117" y="26"/>
                  <a:pt x="117" y="26"/>
                  <a:pt x="117" y="26"/>
                </a:cubicBezTo>
                <a:cubicBezTo>
                  <a:pt x="117" y="23"/>
                  <a:pt x="117" y="23"/>
                  <a:pt x="117" y="23"/>
                </a:cubicBezTo>
                <a:cubicBezTo>
                  <a:pt x="117" y="10"/>
                  <a:pt x="106" y="0"/>
                  <a:pt x="94" y="0"/>
                </a:cubicBezTo>
                <a:cubicBezTo>
                  <a:pt x="62" y="0"/>
                  <a:pt x="62" y="0"/>
                  <a:pt x="62" y="0"/>
                </a:cubicBezTo>
                <a:cubicBezTo>
                  <a:pt x="49" y="0"/>
                  <a:pt x="39" y="10"/>
                  <a:pt x="39" y="23"/>
                </a:cubicBezTo>
                <a:cubicBezTo>
                  <a:pt x="39" y="26"/>
                  <a:pt x="39" y="26"/>
                  <a:pt x="39" y="26"/>
                </a:cubicBezTo>
                <a:cubicBezTo>
                  <a:pt x="16" y="26"/>
                  <a:pt x="16" y="26"/>
                  <a:pt x="16" y="26"/>
                </a:cubicBezTo>
                <a:cubicBezTo>
                  <a:pt x="7" y="26"/>
                  <a:pt x="0" y="33"/>
                  <a:pt x="0" y="42"/>
                </a:cubicBezTo>
                <a:cubicBezTo>
                  <a:pt x="0" y="121"/>
                  <a:pt x="0" y="121"/>
                  <a:pt x="0" y="121"/>
                </a:cubicBezTo>
                <a:cubicBezTo>
                  <a:pt x="0" y="130"/>
                  <a:pt x="6" y="137"/>
                  <a:pt x="15" y="137"/>
                </a:cubicBezTo>
                <a:cubicBezTo>
                  <a:pt x="14" y="138"/>
                  <a:pt x="14" y="138"/>
                  <a:pt x="14" y="139"/>
                </a:cubicBezTo>
                <a:cubicBezTo>
                  <a:pt x="14" y="141"/>
                  <a:pt x="16" y="143"/>
                  <a:pt x="19" y="143"/>
                </a:cubicBezTo>
                <a:cubicBezTo>
                  <a:pt x="27" y="143"/>
                  <a:pt x="27" y="143"/>
                  <a:pt x="27" y="143"/>
                </a:cubicBezTo>
                <a:cubicBezTo>
                  <a:pt x="29" y="143"/>
                  <a:pt x="31" y="141"/>
                  <a:pt x="31" y="139"/>
                </a:cubicBezTo>
                <a:cubicBezTo>
                  <a:pt x="31" y="138"/>
                  <a:pt x="31" y="138"/>
                  <a:pt x="31" y="138"/>
                </a:cubicBezTo>
                <a:cubicBezTo>
                  <a:pt x="125" y="138"/>
                  <a:pt x="125" y="138"/>
                  <a:pt x="125" y="138"/>
                </a:cubicBezTo>
                <a:cubicBezTo>
                  <a:pt x="125" y="138"/>
                  <a:pt x="124" y="138"/>
                  <a:pt x="124" y="139"/>
                </a:cubicBezTo>
                <a:cubicBezTo>
                  <a:pt x="124" y="141"/>
                  <a:pt x="127" y="143"/>
                  <a:pt x="129" y="143"/>
                </a:cubicBezTo>
                <a:cubicBezTo>
                  <a:pt x="137" y="143"/>
                  <a:pt x="137" y="143"/>
                  <a:pt x="137" y="143"/>
                </a:cubicBezTo>
                <a:cubicBezTo>
                  <a:pt x="139" y="143"/>
                  <a:pt x="141" y="141"/>
                  <a:pt x="141" y="139"/>
                </a:cubicBezTo>
                <a:cubicBezTo>
                  <a:pt x="141" y="138"/>
                  <a:pt x="141" y="138"/>
                  <a:pt x="141" y="137"/>
                </a:cubicBezTo>
                <a:cubicBezTo>
                  <a:pt x="149" y="137"/>
                  <a:pt x="156" y="130"/>
                  <a:pt x="156" y="121"/>
                </a:cubicBezTo>
                <a:cubicBezTo>
                  <a:pt x="156" y="42"/>
                  <a:pt x="156" y="42"/>
                  <a:pt x="156" y="42"/>
                </a:cubicBezTo>
                <a:cubicBezTo>
                  <a:pt x="156" y="33"/>
                  <a:pt x="148" y="26"/>
                  <a:pt x="139" y="26"/>
                </a:cubicBezTo>
                <a:close/>
                <a:moveTo>
                  <a:pt x="126" y="31"/>
                </a:moveTo>
                <a:cubicBezTo>
                  <a:pt x="134" y="31"/>
                  <a:pt x="134" y="31"/>
                  <a:pt x="134" y="31"/>
                </a:cubicBezTo>
                <a:cubicBezTo>
                  <a:pt x="134" y="130"/>
                  <a:pt x="134" y="130"/>
                  <a:pt x="134" y="130"/>
                </a:cubicBezTo>
                <a:cubicBezTo>
                  <a:pt x="126" y="130"/>
                  <a:pt x="126" y="130"/>
                  <a:pt x="126" y="130"/>
                </a:cubicBezTo>
                <a:lnTo>
                  <a:pt x="126" y="31"/>
                </a:lnTo>
                <a:close/>
                <a:moveTo>
                  <a:pt x="52" y="23"/>
                </a:moveTo>
                <a:cubicBezTo>
                  <a:pt x="52" y="17"/>
                  <a:pt x="56" y="13"/>
                  <a:pt x="62" y="13"/>
                </a:cubicBezTo>
                <a:cubicBezTo>
                  <a:pt x="94" y="13"/>
                  <a:pt x="94" y="13"/>
                  <a:pt x="94" y="13"/>
                </a:cubicBezTo>
                <a:cubicBezTo>
                  <a:pt x="99" y="13"/>
                  <a:pt x="104" y="17"/>
                  <a:pt x="104" y="23"/>
                </a:cubicBezTo>
                <a:cubicBezTo>
                  <a:pt x="104" y="26"/>
                  <a:pt x="104" y="26"/>
                  <a:pt x="104" y="26"/>
                </a:cubicBezTo>
                <a:cubicBezTo>
                  <a:pt x="52" y="26"/>
                  <a:pt x="52" y="26"/>
                  <a:pt x="52" y="26"/>
                </a:cubicBezTo>
                <a:lnTo>
                  <a:pt x="52" y="23"/>
                </a:lnTo>
                <a:close/>
                <a:moveTo>
                  <a:pt x="22" y="31"/>
                </a:moveTo>
                <a:cubicBezTo>
                  <a:pt x="30" y="31"/>
                  <a:pt x="30" y="31"/>
                  <a:pt x="30" y="31"/>
                </a:cubicBezTo>
                <a:cubicBezTo>
                  <a:pt x="30" y="130"/>
                  <a:pt x="30" y="130"/>
                  <a:pt x="30" y="130"/>
                </a:cubicBezTo>
                <a:cubicBezTo>
                  <a:pt x="22" y="130"/>
                  <a:pt x="22" y="130"/>
                  <a:pt x="22" y="130"/>
                </a:cubicBezTo>
                <a:lnTo>
                  <a:pt x="22" y="31"/>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nvGrpSpPr>
          <p:cNvPr id="83" name="组合 94"/>
          <p:cNvGrpSpPr/>
          <p:nvPr/>
        </p:nvGrpSpPr>
        <p:grpSpPr>
          <a:xfrm>
            <a:off x="4414641" y="3214013"/>
            <a:ext cx="307812" cy="329420"/>
            <a:chOff x="4895160" y="5416983"/>
            <a:chExt cx="496602" cy="531299"/>
          </a:xfrm>
          <a:solidFill>
            <a:schemeClr val="accent1"/>
          </a:solidFill>
        </p:grpSpPr>
        <p:sp>
          <p:nvSpPr>
            <p:cNvPr id="96" name="Freeform 836"/>
            <p:cNvSpPr>
              <a:spLocks/>
            </p:cNvSpPr>
            <p:nvPr/>
          </p:nvSpPr>
          <p:spPr bwMode="auto">
            <a:xfrm>
              <a:off x="5135871" y="5416983"/>
              <a:ext cx="28191" cy="74816"/>
            </a:xfrm>
            <a:custGeom>
              <a:avLst/>
              <a:gdLst>
                <a:gd name="T0" fmla="*/ 6 w 11"/>
                <a:gd name="T1" fmla="*/ 29 h 29"/>
                <a:gd name="T2" fmla="*/ 0 w 11"/>
                <a:gd name="T3" fmla="*/ 24 h 29"/>
                <a:gd name="T4" fmla="*/ 0 w 11"/>
                <a:gd name="T5" fmla="*/ 6 h 29"/>
                <a:gd name="T6" fmla="*/ 6 w 11"/>
                <a:gd name="T7" fmla="*/ 0 h 29"/>
                <a:gd name="T8" fmla="*/ 11 w 11"/>
                <a:gd name="T9" fmla="*/ 6 h 29"/>
                <a:gd name="T10" fmla="*/ 11 w 11"/>
                <a:gd name="T11" fmla="*/ 24 h 29"/>
                <a:gd name="T12" fmla="*/ 6 w 1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1" h="29">
                  <a:moveTo>
                    <a:pt x="6" y="29"/>
                  </a:moveTo>
                  <a:cubicBezTo>
                    <a:pt x="3" y="29"/>
                    <a:pt x="0" y="27"/>
                    <a:pt x="0" y="24"/>
                  </a:cubicBezTo>
                  <a:cubicBezTo>
                    <a:pt x="0" y="6"/>
                    <a:pt x="0" y="6"/>
                    <a:pt x="0" y="6"/>
                  </a:cubicBezTo>
                  <a:cubicBezTo>
                    <a:pt x="0" y="3"/>
                    <a:pt x="3" y="0"/>
                    <a:pt x="6" y="0"/>
                  </a:cubicBezTo>
                  <a:cubicBezTo>
                    <a:pt x="9" y="0"/>
                    <a:pt x="11" y="3"/>
                    <a:pt x="11" y="6"/>
                  </a:cubicBezTo>
                  <a:cubicBezTo>
                    <a:pt x="11" y="24"/>
                    <a:pt x="11" y="24"/>
                    <a:pt x="11" y="24"/>
                  </a:cubicBezTo>
                  <a:cubicBezTo>
                    <a:pt x="11" y="27"/>
                    <a:pt x="9" y="29"/>
                    <a:pt x="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7" name="Freeform 837"/>
            <p:cNvSpPr>
              <a:spLocks/>
            </p:cNvSpPr>
            <p:nvPr/>
          </p:nvSpPr>
          <p:spPr bwMode="auto">
            <a:xfrm>
              <a:off x="5015516" y="5443006"/>
              <a:ext cx="56383" cy="71563"/>
            </a:xfrm>
            <a:custGeom>
              <a:avLst/>
              <a:gdLst>
                <a:gd name="T0" fmla="*/ 16 w 22"/>
                <a:gd name="T1" fmla="*/ 28 h 28"/>
                <a:gd name="T2" fmla="*/ 11 w 22"/>
                <a:gd name="T3" fmla="*/ 25 h 28"/>
                <a:gd name="T4" fmla="*/ 2 w 22"/>
                <a:gd name="T5" fmla="*/ 10 h 28"/>
                <a:gd name="T6" fmla="*/ 4 w 22"/>
                <a:gd name="T7" fmla="*/ 2 h 28"/>
                <a:gd name="T8" fmla="*/ 11 w 22"/>
                <a:gd name="T9" fmla="*/ 4 h 28"/>
                <a:gd name="T10" fmla="*/ 20 w 22"/>
                <a:gd name="T11" fmla="*/ 19 h 28"/>
                <a:gd name="T12" fmla="*/ 18 w 22"/>
                <a:gd name="T13" fmla="*/ 27 h 28"/>
                <a:gd name="T14" fmla="*/ 16 w 2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16" y="28"/>
                  </a:moveTo>
                  <a:cubicBezTo>
                    <a:pt x="14" y="28"/>
                    <a:pt x="12" y="27"/>
                    <a:pt x="11" y="25"/>
                  </a:cubicBezTo>
                  <a:cubicBezTo>
                    <a:pt x="2" y="10"/>
                    <a:pt x="2" y="10"/>
                    <a:pt x="2" y="10"/>
                  </a:cubicBezTo>
                  <a:cubicBezTo>
                    <a:pt x="0" y="7"/>
                    <a:pt x="1" y="3"/>
                    <a:pt x="4" y="2"/>
                  </a:cubicBezTo>
                  <a:cubicBezTo>
                    <a:pt x="7" y="0"/>
                    <a:pt x="10" y="1"/>
                    <a:pt x="11" y="4"/>
                  </a:cubicBezTo>
                  <a:cubicBezTo>
                    <a:pt x="20" y="19"/>
                    <a:pt x="20" y="19"/>
                    <a:pt x="20" y="19"/>
                  </a:cubicBezTo>
                  <a:cubicBezTo>
                    <a:pt x="22" y="22"/>
                    <a:pt x="21" y="26"/>
                    <a:pt x="18" y="27"/>
                  </a:cubicBezTo>
                  <a:cubicBezTo>
                    <a:pt x="17" y="28"/>
                    <a:pt x="17"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8" name="Freeform 838"/>
            <p:cNvSpPr>
              <a:spLocks/>
            </p:cNvSpPr>
            <p:nvPr/>
          </p:nvSpPr>
          <p:spPr bwMode="auto">
            <a:xfrm>
              <a:off x="4927689" y="5527580"/>
              <a:ext cx="72647" cy="54214"/>
            </a:xfrm>
            <a:custGeom>
              <a:avLst/>
              <a:gdLst>
                <a:gd name="T0" fmla="*/ 22 w 28"/>
                <a:gd name="T1" fmla="*/ 21 h 21"/>
                <a:gd name="T2" fmla="*/ 19 w 28"/>
                <a:gd name="T3" fmla="*/ 20 h 21"/>
                <a:gd name="T4" fmla="*/ 3 w 28"/>
                <a:gd name="T5" fmla="*/ 11 h 21"/>
                <a:gd name="T6" fmla="*/ 1 w 28"/>
                <a:gd name="T7" fmla="*/ 3 h 21"/>
                <a:gd name="T8" fmla="*/ 9 w 28"/>
                <a:gd name="T9" fmla="*/ 1 h 21"/>
                <a:gd name="T10" fmla="*/ 24 w 28"/>
                <a:gd name="T11" fmla="*/ 10 h 21"/>
                <a:gd name="T12" fmla="*/ 26 w 28"/>
                <a:gd name="T13" fmla="*/ 18 h 21"/>
                <a:gd name="T14" fmla="*/ 22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2" y="21"/>
                  </a:moveTo>
                  <a:cubicBezTo>
                    <a:pt x="21" y="21"/>
                    <a:pt x="20" y="20"/>
                    <a:pt x="19" y="20"/>
                  </a:cubicBezTo>
                  <a:cubicBezTo>
                    <a:pt x="3" y="11"/>
                    <a:pt x="3" y="11"/>
                    <a:pt x="3" y="11"/>
                  </a:cubicBezTo>
                  <a:cubicBezTo>
                    <a:pt x="1" y="9"/>
                    <a:pt x="0" y="6"/>
                    <a:pt x="1" y="3"/>
                  </a:cubicBezTo>
                  <a:cubicBezTo>
                    <a:pt x="3" y="1"/>
                    <a:pt x="6" y="0"/>
                    <a:pt x="9" y="1"/>
                  </a:cubicBezTo>
                  <a:cubicBezTo>
                    <a:pt x="24" y="10"/>
                    <a:pt x="24" y="10"/>
                    <a:pt x="24" y="10"/>
                  </a:cubicBezTo>
                  <a:cubicBezTo>
                    <a:pt x="27" y="12"/>
                    <a:pt x="28" y="15"/>
                    <a:pt x="26" y="18"/>
                  </a:cubicBezTo>
                  <a:cubicBezTo>
                    <a:pt x="25" y="20"/>
                    <a:pt x="24"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9" name="Freeform 839"/>
            <p:cNvSpPr>
              <a:spLocks/>
            </p:cNvSpPr>
            <p:nvPr/>
          </p:nvSpPr>
          <p:spPr bwMode="auto">
            <a:xfrm>
              <a:off x="4895160" y="5645766"/>
              <a:ext cx="73731" cy="28191"/>
            </a:xfrm>
            <a:custGeom>
              <a:avLst/>
              <a:gdLst>
                <a:gd name="T0" fmla="*/ 23 w 29"/>
                <a:gd name="T1" fmla="*/ 11 h 11"/>
                <a:gd name="T2" fmla="*/ 6 w 29"/>
                <a:gd name="T3" fmla="*/ 11 h 11"/>
                <a:gd name="T4" fmla="*/ 0 w 29"/>
                <a:gd name="T5" fmla="*/ 5 h 11"/>
                <a:gd name="T6" fmla="*/ 6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6" y="11"/>
                    <a:pt x="6" y="11"/>
                    <a:pt x="6" y="11"/>
                  </a:cubicBezTo>
                  <a:cubicBezTo>
                    <a:pt x="2" y="11"/>
                    <a:pt x="0" y="8"/>
                    <a:pt x="0" y="5"/>
                  </a:cubicBezTo>
                  <a:cubicBezTo>
                    <a:pt x="0" y="2"/>
                    <a:pt x="2" y="0"/>
                    <a:pt x="6" y="0"/>
                  </a:cubicBezTo>
                  <a:cubicBezTo>
                    <a:pt x="23" y="0"/>
                    <a:pt x="23" y="0"/>
                    <a:pt x="23" y="0"/>
                  </a:cubicBezTo>
                  <a:cubicBezTo>
                    <a:pt x="27" y="0"/>
                    <a:pt x="29" y="2"/>
                    <a:pt x="29" y="5"/>
                  </a:cubicBezTo>
                  <a:cubicBezTo>
                    <a:pt x="29" y="8"/>
                    <a:pt x="27"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0" name="Freeform 840"/>
            <p:cNvSpPr>
              <a:spLocks/>
            </p:cNvSpPr>
            <p:nvPr/>
          </p:nvSpPr>
          <p:spPr bwMode="auto">
            <a:xfrm>
              <a:off x="4920099" y="5737931"/>
              <a:ext cx="71563" cy="54214"/>
            </a:xfrm>
            <a:custGeom>
              <a:avLst/>
              <a:gdLst>
                <a:gd name="T0" fmla="*/ 6 w 28"/>
                <a:gd name="T1" fmla="*/ 21 h 21"/>
                <a:gd name="T2" fmla="*/ 2 w 28"/>
                <a:gd name="T3" fmla="*/ 18 h 21"/>
                <a:gd name="T4" fmla="*/ 4 w 28"/>
                <a:gd name="T5" fmla="*/ 11 h 21"/>
                <a:gd name="T6" fmla="*/ 19 w 28"/>
                <a:gd name="T7" fmla="*/ 2 h 21"/>
                <a:gd name="T8" fmla="*/ 27 w 28"/>
                <a:gd name="T9" fmla="*/ 4 h 21"/>
                <a:gd name="T10" fmla="*/ 25 w 28"/>
                <a:gd name="T11" fmla="*/ 11 h 21"/>
                <a:gd name="T12" fmla="*/ 9 w 28"/>
                <a:gd name="T13" fmla="*/ 20 h 21"/>
                <a:gd name="T14" fmla="*/ 6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6" y="21"/>
                  </a:moveTo>
                  <a:cubicBezTo>
                    <a:pt x="4" y="21"/>
                    <a:pt x="3" y="20"/>
                    <a:pt x="2" y="18"/>
                  </a:cubicBezTo>
                  <a:cubicBezTo>
                    <a:pt x="0" y="16"/>
                    <a:pt x="1" y="12"/>
                    <a:pt x="4" y="11"/>
                  </a:cubicBezTo>
                  <a:cubicBezTo>
                    <a:pt x="19" y="2"/>
                    <a:pt x="19" y="2"/>
                    <a:pt x="19" y="2"/>
                  </a:cubicBezTo>
                  <a:cubicBezTo>
                    <a:pt x="22" y="0"/>
                    <a:pt x="25" y="1"/>
                    <a:pt x="27" y="4"/>
                  </a:cubicBezTo>
                  <a:cubicBezTo>
                    <a:pt x="28" y="6"/>
                    <a:pt x="27" y="10"/>
                    <a:pt x="25" y="11"/>
                  </a:cubicBezTo>
                  <a:cubicBezTo>
                    <a:pt x="9" y="20"/>
                    <a:pt x="9" y="20"/>
                    <a:pt x="9" y="20"/>
                  </a:cubicBezTo>
                  <a:cubicBezTo>
                    <a:pt x="8" y="21"/>
                    <a:pt x="7"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1" name="Freeform 841"/>
            <p:cNvSpPr>
              <a:spLocks/>
            </p:cNvSpPr>
            <p:nvPr/>
          </p:nvSpPr>
          <p:spPr bwMode="auto">
            <a:xfrm>
              <a:off x="5286587" y="5750942"/>
              <a:ext cx="72647" cy="53130"/>
            </a:xfrm>
            <a:custGeom>
              <a:avLst/>
              <a:gdLst>
                <a:gd name="T0" fmla="*/ 21 w 28"/>
                <a:gd name="T1" fmla="*/ 21 h 21"/>
                <a:gd name="T2" fmla="*/ 19 w 28"/>
                <a:gd name="T3" fmla="*/ 20 h 21"/>
                <a:gd name="T4" fmla="*/ 3 w 28"/>
                <a:gd name="T5" fmla="*/ 11 h 21"/>
                <a:gd name="T6" fmla="*/ 1 w 28"/>
                <a:gd name="T7" fmla="*/ 4 h 21"/>
                <a:gd name="T8" fmla="*/ 9 w 28"/>
                <a:gd name="T9" fmla="*/ 2 h 21"/>
                <a:gd name="T10" fmla="*/ 24 w 28"/>
                <a:gd name="T11" fmla="*/ 11 h 21"/>
                <a:gd name="T12" fmla="*/ 26 w 28"/>
                <a:gd name="T13" fmla="*/ 18 h 21"/>
                <a:gd name="T14" fmla="*/ 21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1" y="21"/>
                  </a:moveTo>
                  <a:cubicBezTo>
                    <a:pt x="21" y="21"/>
                    <a:pt x="20" y="21"/>
                    <a:pt x="19" y="20"/>
                  </a:cubicBezTo>
                  <a:cubicBezTo>
                    <a:pt x="3" y="11"/>
                    <a:pt x="3" y="11"/>
                    <a:pt x="3" y="11"/>
                  </a:cubicBezTo>
                  <a:cubicBezTo>
                    <a:pt x="1" y="10"/>
                    <a:pt x="0" y="6"/>
                    <a:pt x="1" y="4"/>
                  </a:cubicBezTo>
                  <a:cubicBezTo>
                    <a:pt x="3" y="1"/>
                    <a:pt x="6" y="0"/>
                    <a:pt x="9" y="2"/>
                  </a:cubicBezTo>
                  <a:cubicBezTo>
                    <a:pt x="24" y="11"/>
                    <a:pt x="24" y="11"/>
                    <a:pt x="24" y="11"/>
                  </a:cubicBezTo>
                  <a:cubicBezTo>
                    <a:pt x="27" y="12"/>
                    <a:pt x="28" y="15"/>
                    <a:pt x="26" y="18"/>
                  </a:cubicBezTo>
                  <a:cubicBezTo>
                    <a:pt x="25" y="20"/>
                    <a:pt x="23"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2" name="Freeform 842"/>
            <p:cNvSpPr>
              <a:spLocks/>
            </p:cNvSpPr>
            <p:nvPr/>
          </p:nvSpPr>
          <p:spPr bwMode="auto">
            <a:xfrm>
              <a:off x="5318031" y="5660946"/>
              <a:ext cx="73731" cy="28191"/>
            </a:xfrm>
            <a:custGeom>
              <a:avLst/>
              <a:gdLst>
                <a:gd name="T0" fmla="*/ 23 w 29"/>
                <a:gd name="T1" fmla="*/ 11 h 11"/>
                <a:gd name="T2" fmla="*/ 5 w 29"/>
                <a:gd name="T3" fmla="*/ 11 h 11"/>
                <a:gd name="T4" fmla="*/ 0 w 29"/>
                <a:gd name="T5" fmla="*/ 5 h 11"/>
                <a:gd name="T6" fmla="*/ 5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5" y="11"/>
                    <a:pt x="5" y="11"/>
                    <a:pt x="5" y="11"/>
                  </a:cubicBezTo>
                  <a:cubicBezTo>
                    <a:pt x="2" y="11"/>
                    <a:pt x="0" y="8"/>
                    <a:pt x="0" y="5"/>
                  </a:cubicBezTo>
                  <a:cubicBezTo>
                    <a:pt x="0" y="2"/>
                    <a:pt x="2" y="0"/>
                    <a:pt x="5" y="0"/>
                  </a:cubicBezTo>
                  <a:cubicBezTo>
                    <a:pt x="23" y="0"/>
                    <a:pt x="23" y="0"/>
                    <a:pt x="23" y="0"/>
                  </a:cubicBezTo>
                  <a:cubicBezTo>
                    <a:pt x="26" y="0"/>
                    <a:pt x="29" y="2"/>
                    <a:pt x="29" y="5"/>
                  </a:cubicBezTo>
                  <a:cubicBezTo>
                    <a:pt x="29" y="8"/>
                    <a:pt x="26"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3" name="Freeform 843"/>
            <p:cNvSpPr>
              <a:spLocks/>
            </p:cNvSpPr>
            <p:nvPr/>
          </p:nvSpPr>
          <p:spPr bwMode="auto">
            <a:xfrm>
              <a:off x="5292008" y="5540591"/>
              <a:ext cx="74816" cy="54214"/>
            </a:xfrm>
            <a:custGeom>
              <a:avLst/>
              <a:gdLst>
                <a:gd name="T0" fmla="*/ 7 w 29"/>
                <a:gd name="T1" fmla="*/ 21 h 21"/>
                <a:gd name="T2" fmla="*/ 2 w 29"/>
                <a:gd name="T3" fmla="*/ 18 h 21"/>
                <a:gd name="T4" fmla="*/ 4 w 29"/>
                <a:gd name="T5" fmla="*/ 10 h 21"/>
                <a:gd name="T6" fmla="*/ 20 w 29"/>
                <a:gd name="T7" fmla="*/ 1 h 21"/>
                <a:gd name="T8" fmla="*/ 27 w 29"/>
                <a:gd name="T9" fmla="*/ 3 h 21"/>
                <a:gd name="T10" fmla="*/ 25 w 29"/>
                <a:gd name="T11" fmla="*/ 11 h 21"/>
                <a:gd name="T12" fmla="*/ 10 w 29"/>
                <a:gd name="T13" fmla="*/ 20 h 21"/>
                <a:gd name="T14" fmla="*/ 7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7" y="21"/>
                  </a:moveTo>
                  <a:cubicBezTo>
                    <a:pt x="5" y="21"/>
                    <a:pt x="3" y="20"/>
                    <a:pt x="2" y="18"/>
                  </a:cubicBezTo>
                  <a:cubicBezTo>
                    <a:pt x="0" y="15"/>
                    <a:pt x="1" y="12"/>
                    <a:pt x="4" y="10"/>
                  </a:cubicBezTo>
                  <a:cubicBezTo>
                    <a:pt x="20" y="1"/>
                    <a:pt x="20" y="1"/>
                    <a:pt x="20" y="1"/>
                  </a:cubicBezTo>
                  <a:cubicBezTo>
                    <a:pt x="22" y="0"/>
                    <a:pt x="26" y="1"/>
                    <a:pt x="27" y="3"/>
                  </a:cubicBezTo>
                  <a:cubicBezTo>
                    <a:pt x="29" y="6"/>
                    <a:pt x="28" y="9"/>
                    <a:pt x="25" y="11"/>
                  </a:cubicBezTo>
                  <a:cubicBezTo>
                    <a:pt x="10" y="20"/>
                    <a:pt x="10" y="20"/>
                    <a:pt x="10" y="20"/>
                  </a:cubicBezTo>
                  <a:cubicBezTo>
                    <a:pt x="9"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4" name="Freeform 844"/>
            <p:cNvSpPr>
              <a:spLocks/>
            </p:cNvSpPr>
            <p:nvPr/>
          </p:nvSpPr>
          <p:spPr bwMode="auto">
            <a:xfrm>
              <a:off x="5228036" y="5450595"/>
              <a:ext cx="54214" cy="71563"/>
            </a:xfrm>
            <a:custGeom>
              <a:avLst/>
              <a:gdLst>
                <a:gd name="T0" fmla="*/ 6 w 21"/>
                <a:gd name="T1" fmla="*/ 28 h 28"/>
                <a:gd name="T2" fmla="*/ 3 w 21"/>
                <a:gd name="T3" fmla="*/ 27 h 28"/>
                <a:gd name="T4" fmla="*/ 1 w 21"/>
                <a:gd name="T5" fmla="*/ 19 h 28"/>
                <a:gd name="T6" fmla="*/ 10 w 21"/>
                <a:gd name="T7" fmla="*/ 4 h 28"/>
                <a:gd name="T8" fmla="*/ 18 w 21"/>
                <a:gd name="T9" fmla="*/ 2 h 28"/>
                <a:gd name="T10" fmla="*/ 20 w 21"/>
                <a:gd name="T11" fmla="*/ 9 h 28"/>
                <a:gd name="T12" fmla="*/ 11 w 21"/>
                <a:gd name="T13" fmla="*/ 25 h 28"/>
                <a:gd name="T14" fmla="*/ 6 w 21"/>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8">
                  <a:moveTo>
                    <a:pt x="6" y="28"/>
                  </a:moveTo>
                  <a:cubicBezTo>
                    <a:pt x="5" y="28"/>
                    <a:pt x="4" y="27"/>
                    <a:pt x="3" y="27"/>
                  </a:cubicBezTo>
                  <a:cubicBezTo>
                    <a:pt x="1" y="25"/>
                    <a:pt x="0" y="22"/>
                    <a:pt x="1" y="19"/>
                  </a:cubicBezTo>
                  <a:cubicBezTo>
                    <a:pt x="10" y="4"/>
                    <a:pt x="10" y="4"/>
                    <a:pt x="10" y="4"/>
                  </a:cubicBezTo>
                  <a:cubicBezTo>
                    <a:pt x="12" y="1"/>
                    <a:pt x="15" y="0"/>
                    <a:pt x="18" y="2"/>
                  </a:cubicBezTo>
                  <a:cubicBezTo>
                    <a:pt x="20" y="3"/>
                    <a:pt x="21" y="7"/>
                    <a:pt x="20" y="9"/>
                  </a:cubicBezTo>
                  <a:cubicBezTo>
                    <a:pt x="11" y="25"/>
                    <a:pt x="11" y="25"/>
                    <a:pt x="11" y="25"/>
                  </a:cubicBezTo>
                  <a:cubicBezTo>
                    <a:pt x="10" y="27"/>
                    <a:pt x="8" y="28"/>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5" name="Freeform 845"/>
            <p:cNvSpPr>
              <a:spLocks noEditPoints="1"/>
            </p:cNvSpPr>
            <p:nvPr/>
          </p:nvSpPr>
          <p:spPr bwMode="auto">
            <a:xfrm>
              <a:off x="5010094" y="5535169"/>
              <a:ext cx="264565" cy="320948"/>
            </a:xfrm>
            <a:custGeom>
              <a:avLst/>
              <a:gdLst>
                <a:gd name="T0" fmla="*/ 52 w 103"/>
                <a:gd name="T1" fmla="*/ 0 h 125"/>
                <a:gd name="T2" fmla="*/ 0 w 103"/>
                <a:gd name="T3" fmla="*/ 57 h 125"/>
                <a:gd name="T4" fmla="*/ 24 w 103"/>
                <a:gd name="T5" fmla="*/ 125 h 125"/>
                <a:gd name="T6" fmla="*/ 55 w 103"/>
                <a:gd name="T7" fmla="*/ 125 h 125"/>
                <a:gd name="T8" fmla="*/ 82 w 103"/>
                <a:gd name="T9" fmla="*/ 103 h 125"/>
                <a:gd name="T10" fmla="*/ 103 w 103"/>
                <a:gd name="T11" fmla="*/ 52 h 125"/>
                <a:gd name="T12" fmla="*/ 45 w 103"/>
                <a:gd name="T13" fmla="*/ 92 h 125"/>
                <a:gd name="T14" fmla="*/ 35 w 103"/>
                <a:gd name="T15" fmla="*/ 71 h 125"/>
                <a:gd name="T16" fmla="*/ 42 w 103"/>
                <a:gd name="T17" fmla="*/ 68 h 125"/>
                <a:gd name="T18" fmla="*/ 56 w 103"/>
                <a:gd name="T19" fmla="*/ 67 h 125"/>
                <a:gd name="T20" fmla="*/ 62 w 103"/>
                <a:gd name="T21" fmla="*/ 72 h 125"/>
                <a:gd name="T22" fmla="*/ 65 w 103"/>
                <a:gd name="T23" fmla="*/ 71 h 125"/>
                <a:gd name="T24" fmla="*/ 55 w 103"/>
                <a:gd name="T25" fmla="*/ 92 h 125"/>
                <a:gd name="T26" fmla="*/ 45 w 103"/>
                <a:gd name="T27" fmla="*/ 117 h 125"/>
                <a:gd name="T28" fmla="*/ 43 w 103"/>
                <a:gd name="T29" fmla="*/ 56 h 125"/>
                <a:gd name="T30" fmla="*/ 44 w 103"/>
                <a:gd name="T31" fmla="*/ 57 h 125"/>
                <a:gd name="T32" fmla="*/ 42 w 103"/>
                <a:gd name="T33" fmla="*/ 56 h 125"/>
                <a:gd name="T34" fmla="*/ 58 w 103"/>
                <a:gd name="T35" fmla="*/ 54 h 125"/>
                <a:gd name="T36" fmla="*/ 59 w 103"/>
                <a:gd name="T37" fmla="*/ 55 h 125"/>
                <a:gd name="T38" fmla="*/ 57 w 103"/>
                <a:gd name="T39" fmla="*/ 55 h 125"/>
                <a:gd name="T40" fmla="*/ 93 w 103"/>
                <a:gd name="T41" fmla="*/ 60 h 125"/>
                <a:gd name="T42" fmla="*/ 75 w 103"/>
                <a:gd name="T43" fmla="*/ 97 h 125"/>
                <a:gd name="T44" fmla="*/ 61 w 103"/>
                <a:gd name="T45" fmla="*/ 117 h 125"/>
                <a:gd name="T46" fmla="*/ 73 w 103"/>
                <a:gd name="T47" fmla="*/ 70 h 125"/>
                <a:gd name="T48" fmla="*/ 67 w 103"/>
                <a:gd name="T49" fmla="*/ 67 h 125"/>
                <a:gd name="T50" fmla="*/ 59 w 103"/>
                <a:gd name="T51" fmla="*/ 67 h 125"/>
                <a:gd name="T52" fmla="*/ 58 w 103"/>
                <a:gd name="T53" fmla="*/ 65 h 125"/>
                <a:gd name="T54" fmla="*/ 58 w 103"/>
                <a:gd name="T55" fmla="*/ 51 h 125"/>
                <a:gd name="T56" fmla="*/ 55 w 103"/>
                <a:gd name="T57" fmla="*/ 64 h 125"/>
                <a:gd name="T58" fmla="*/ 44 w 103"/>
                <a:gd name="T59" fmla="*/ 65 h 125"/>
                <a:gd name="T60" fmla="*/ 44 w 103"/>
                <a:gd name="T61" fmla="*/ 53 h 125"/>
                <a:gd name="T62" fmla="*/ 39 w 103"/>
                <a:gd name="T63" fmla="*/ 63 h 125"/>
                <a:gd name="T64" fmla="*/ 36 w 103"/>
                <a:gd name="T65" fmla="*/ 67 h 125"/>
                <a:gd name="T66" fmla="*/ 33 w 103"/>
                <a:gd name="T67" fmla="*/ 67 h 125"/>
                <a:gd name="T68" fmla="*/ 29 w 103"/>
                <a:gd name="T69" fmla="*/ 65 h 125"/>
                <a:gd name="T70" fmla="*/ 29 w 103"/>
                <a:gd name="T71" fmla="*/ 66 h 125"/>
                <a:gd name="T72" fmla="*/ 29 w 103"/>
                <a:gd name="T73" fmla="*/ 66 h 125"/>
                <a:gd name="T74" fmla="*/ 39 w 103"/>
                <a:gd name="T75" fmla="*/ 93 h 125"/>
                <a:gd name="T76" fmla="*/ 33 w 103"/>
                <a:gd name="T77" fmla="*/ 117 h 125"/>
                <a:gd name="T78" fmla="*/ 9 w 103"/>
                <a:gd name="T79" fmla="*/ 60 h 125"/>
                <a:gd name="T80" fmla="*/ 9 w 103"/>
                <a:gd name="T81" fmla="*/ 54 h 125"/>
                <a:gd name="T82" fmla="*/ 52 w 103"/>
                <a:gd name="T83" fmla="*/ 9 h 125"/>
                <a:gd name="T84" fmla="*/ 94 w 103"/>
                <a:gd name="T85" fmla="*/ 5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 h="125">
                  <a:moveTo>
                    <a:pt x="103" y="52"/>
                  </a:moveTo>
                  <a:cubicBezTo>
                    <a:pt x="103" y="23"/>
                    <a:pt x="80" y="0"/>
                    <a:pt x="52" y="0"/>
                  </a:cubicBezTo>
                  <a:cubicBezTo>
                    <a:pt x="23" y="0"/>
                    <a:pt x="0" y="23"/>
                    <a:pt x="0" y="52"/>
                  </a:cubicBezTo>
                  <a:cubicBezTo>
                    <a:pt x="0" y="54"/>
                    <a:pt x="0" y="55"/>
                    <a:pt x="0" y="57"/>
                  </a:cubicBezTo>
                  <a:cubicBezTo>
                    <a:pt x="0" y="58"/>
                    <a:pt x="1" y="78"/>
                    <a:pt x="21" y="103"/>
                  </a:cubicBezTo>
                  <a:cubicBezTo>
                    <a:pt x="26" y="110"/>
                    <a:pt x="24" y="125"/>
                    <a:pt x="24" y="125"/>
                  </a:cubicBezTo>
                  <a:cubicBezTo>
                    <a:pt x="32" y="125"/>
                    <a:pt x="40" y="125"/>
                    <a:pt x="48" y="125"/>
                  </a:cubicBezTo>
                  <a:cubicBezTo>
                    <a:pt x="50" y="125"/>
                    <a:pt x="53" y="125"/>
                    <a:pt x="55" y="125"/>
                  </a:cubicBezTo>
                  <a:cubicBezTo>
                    <a:pt x="63" y="125"/>
                    <a:pt x="71" y="125"/>
                    <a:pt x="79" y="125"/>
                  </a:cubicBezTo>
                  <a:cubicBezTo>
                    <a:pt x="79" y="125"/>
                    <a:pt x="77" y="110"/>
                    <a:pt x="82" y="103"/>
                  </a:cubicBezTo>
                  <a:cubicBezTo>
                    <a:pt x="102" y="78"/>
                    <a:pt x="103" y="58"/>
                    <a:pt x="103" y="57"/>
                  </a:cubicBezTo>
                  <a:cubicBezTo>
                    <a:pt x="103" y="55"/>
                    <a:pt x="103" y="54"/>
                    <a:pt x="103" y="52"/>
                  </a:cubicBezTo>
                  <a:close/>
                  <a:moveTo>
                    <a:pt x="45" y="117"/>
                  </a:moveTo>
                  <a:cubicBezTo>
                    <a:pt x="45" y="92"/>
                    <a:pt x="45" y="92"/>
                    <a:pt x="45" y="92"/>
                  </a:cubicBezTo>
                  <a:cubicBezTo>
                    <a:pt x="45" y="91"/>
                    <a:pt x="45" y="91"/>
                    <a:pt x="45" y="90"/>
                  </a:cubicBezTo>
                  <a:cubicBezTo>
                    <a:pt x="35" y="71"/>
                    <a:pt x="35" y="71"/>
                    <a:pt x="35" y="71"/>
                  </a:cubicBezTo>
                  <a:cubicBezTo>
                    <a:pt x="36" y="71"/>
                    <a:pt x="36" y="71"/>
                    <a:pt x="37" y="70"/>
                  </a:cubicBezTo>
                  <a:cubicBezTo>
                    <a:pt x="39" y="70"/>
                    <a:pt x="40" y="69"/>
                    <a:pt x="42" y="68"/>
                  </a:cubicBezTo>
                  <a:cubicBezTo>
                    <a:pt x="43" y="70"/>
                    <a:pt x="45" y="71"/>
                    <a:pt x="47" y="71"/>
                  </a:cubicBezTo>
                  <a:cubicBezTo>
                    <a:pt x="50" y="72"/>
                    <a:pt x="53" y="70"/>
                    <a:pt x="56" y="67"/>
                  </a:cubicBezTo>
                  <a:cubicBezTo>
                    <a:pt x="56" y="68"/>
                    <a:pt x="57" y="68"/>
                    <a:pt x="57" y="68"/>
                  </a:cubicBezTo>
                  <a:cubicBezTo>
                    <a:pt x="58" y="71"/>
                    <a:pt x="60" y="72"/>
                    <a:pt x="62" y="72"/>
                  </a:cubicBezTo>
                  <a:cubicBezTo>
                    <a:pt x="62" y="72"/>
                    <a:pt x="63" y="72"/>
                    <a:pt x="63" y="72"/>
                  </a:cubicBezTo>
                  <a:cubicBezTo>
                    <a:pt x="63" y="72"/>
                    <a:pt x="64" y="71"/>
                    <a:pt x="65" y="71"/>
                  </a:cubicBezTo>
                  <a:cubicBezTo>
                    <a:pt x="55" y="90"/>
                    <a:pt x="55" y="90"/>
                    <a:pt x="55" y="90"/>
                  </a:cubicBezTo>
                  <a:cubicBezTo>
                    <a:pt x="55" y="91"/>
                    <a:pt x="55" y="91"/>
                    <a:pt x="55" y="92"/>
                  </a:cubicBezTo>
                  <a:cubicBezTo>
                    <a:pt x="55" y="117"/>
                    <a:pt x="55" y="117"/>
                    <a:pt x="55" y="117"/>
                  </a:cubicBezTo>
                  <a:lnTo>
                    <a:pt x="45" y="117"/>
                  </a:lnTo>
                  <a:close/>
                  <a:moveTo>
                    <a:pt x="42" y="56"/>
                  </a:moveTo>
                  <a:cubicBezTo>
                    <a:pt x="42" y="56"/>
                    <a:pt x="43" y="56"/>
                    <a:pt x="43" y="56"/>
                  </a:cubicBezTo>
                  <a:cubicBezTo>
                    <a:pt x="43" y="56"/>
                    <a:pt x="43" y="56"/>
                    <a:pt x="43" y="56"/>
                  </a:cubicBezTo>
                  <a:cubicBezTo>
                    <a:pt x="44" y="56"/>
                    <a:pt x="44" y="57"/>
                    <a:pt x="44" y="57"/>
                  </a:cubicBezTo>
                  <a:cubicBezTo>
                    <a:pt x="44" y="59"/>
                    <a:pt x="44" y="60"/>
                    <a:pt x="42" y="62"/>
                  </a:cubicBezTo>
                  <a:cubicBezTo>
                    <a:pt x="41" y="59"/>
                    <a:pt x="42" y="57"/>
                    <a:pt x="42" y="56"/>
                  </a:cubicBezTo>
                  <a:close/>
                  <a:moveTo>
                    <a:pt x="57" y="55"/>
                  </a:moveTo>
                  <a:cubicBezTo>
                    <a:pt x="58" y="54"/>
                    <a:pt x="58" y="54"/>
                    <a:pt x="58" y="54"/>
                  </a:cubicBezTo>
                  <a:cubicBezTo>
                    <a:pt x="58" y="54"/>
                    <a:pt x="58" y="54"/>
                    <a:pt x="58" y="54"/>
                  </a:cubicBezTo>
                  <a:cubicBezTo>
                    <a:pt x="59" y="54"/>
                    <a:pt x="59" y="55"/>
                    <a:pt x="59" y="55"/>
                  </a:cubicBezTo>
                  <a:cubicBezTo>
                    <a:pt x="59" y="55"/>
                    <a:pt x="59" y="58"/>
                    <a:pt x="57" y="61"/>
                  </a:cubicBezTo>
                  <a:cubicBezTo>
                    <a:pt x="57" y="59"/>
                    <a:pt x="57" y="56"/>
                    <a:pt x="57" y="55"/>
                  </a:cubicBezTo>
                  <a:close/>
                  <a:moveTo>
                    <a:pt x="94" y="54"/>
                  </a:moveTo>
                  <a:cubicBezTo>
                    <a:pt x="93" y="60"/>
                    <a:pt x="93" y="60"/>
                    <a:pt x="93" y="60"/>
                  </a:cubicBezTo>
                  <a:cubicBezTo>
                    <a:pt x="94" y="60"/>
                    <a:pt x="94" y="60"/>
                    <a:pt x="94" y="60"/>
                  </a:cubicBezTo>
                  <a:cubicBezTo>
                    <a:pt x="93" y="66"/>
                    <a:pt x="89" y="80"/>
                    <a:pt x="75" y="97"/>
                  </a:cubicBezTo>
                  <a:cubicBezTo>
                    <a:pt x="71" y="103"/>
                    <a:pt x="70" y="110"/>
                    <a:pt x="70" y="117"/>
                  </a:cubicBezTo>
                  <a:cubicBezTo>
                    <a:pt x="61" y="117"/>
                    <a:pt x="61" y="117"/>
                    <a:pt x="61" y="117"/>
                  </a:cubicBezTo>
                  <a:cubicBezTo>
                    <a:pt x="61" y="93"/>
                    <a:pt x="61" y="93"/>
                    <a:pt x="61" y="93"/>
                  </a:cubicBezTo>
                  <a:cubicBezTo>
                    <a:pt x="73" y="70"/>
                    <a:pt x="73" y="70"/>
                    <a:pt x="73" y="70"/>
                  </a:cubicBezTo>
                  <a:cubicBezTo>
                    <a:pt x="73" y="68"/>
                    <a:pt x="73" y="66"/>
                    <a:pt x="71" y="65"/>
                  </a:cubicBezTo>
                  <a:cubicBezTo>
                    <a:pt x="70" y="65"/>
                    <a:pt x="68" y="65"/>
                    <a:pt x="67" y="67"/>
                  </a:cubicBezTo>
                  <a:cubicBezTo>
                    <a:pt x="66" y="67"/>
                    <a:pt x="64" y="68"/>
                    <a:pt x="62" y="68"/>
                  </a:cubicBezTo>
                  <a:cubicBezTo>
                    <a:pt x="61" y="69"/>
                    <a:pt x="60" y="68"/>
                    <a:pt x="59" y="67"/>
                  </a:cubicBezTo>
                  <a:cubicBezTo>
                    <a:pt x="59" y="66"/>
                    <a:pt x="59" y="65"/>
                    <a:pt x="58" y="65"/>
                  </a:cubicBezTo>
                  <a:cubicBezTo>
                    <a:pt x="58" y="65"/>
                    <a:pt x="58" y="65"/>
                    <a:pt x="58" y="65"/>
                  </a:cubicBezTo>
                  <a:cubicBezTo>
                    <a:pt x="61" y="61"/>
                    <a:pt x="63" y="56"/>
                    <a:pt x="61" y="53"/>
                  </a:cubicBezTo>
                  <a:cubicBezTo>
                    <a:pt x="61" y="52"/>
                    <a:pt x="60" y="51"/>
                    <a:pt x="58" y="51"/>
                  </a:cubicBezTo>
                  <a:cubicBezTo>
                    <a:pt x="56" y="51"/>
                    <a:pt x="55" y="52"/>
                    <a:pt x="54" y="54"/>
                  </a:cubicBezTo>
                  <a:cubicBezTo>
                    <a:pt x="53" y="56"/>
                    <a:pt x="53" y="61"/>
                    <a:pt x="55" y="64"/>
                  </a:cubicBezTo>
                  <a:cubicBezTo>
                    <a:pt x="53" y="66"/>
                    <a:pt x="50" y="68"/>
                    <a:pt x="48" y="68"/>
                  </a:cubicBezTo>
                  <a:cubicBezTo>
                    <a:pt x="46" y="68"/>
                    <a:pt x="45" y="67"/>
                    <a:pt x="44" y="65"/>
                  </a:cubicBezTo>
                  <a:cubicBezTo>
                    <a:pt x="46" y="63"/>
                    <a:pt x="47" y="60"/>
                    <a:pt x="47" y="57"/>
                  </a:cubicBezTo>
                  <a:cubicBezTo>
                    <a:pt x="47" y="55"/>
                    <a:pt x="46" y="53"/>
                    <a:pt x="44" y="53"/>
                  </a:cubicBezTo>
                  <a:cubicBezTo>
                    <a:pt x="42" y="52"/>
                    <a:pt x="41" y="53"/>
                    <a:pt x="40" y="54"/>
                  </a:cubicBezTo>
                  <a:cubicBezTo>
                    <a:pt x="38" y="56"/>
                    <a:pt x="38" y="60"/>
                    <a:pt x="39" y="63"/>
                  </a:cubicBezTo>
                  <a:cubicBezTo>
                    <a:pt x="40" y="64"/>
                    <a:pt x="40" y="64"/>
                    <a:pt x="40" y="65"/>
                  </a:cubicBezTo>
                  <a:cubicBezTo>
                    <a:pt x="39" y="66"/>
                    <a:pt x="38" y="67"/>
                    <a:pt x="36" y="67"/>
                  </a:cubicBezTo>
                  <a:cubicBezTo>
                    <a:pt x="35" y="68"/>
                    <a:pt x="34" y="68"/>
                    <a:pt x="34" y="68"/>
                  </a:cubicBezTo>
                  <a:cubicBezTo>
                    <a:pt x="33" y="67"/>
                    <a:pt x="33" y="67"/>
                    <a:pt x="33" y="67"/>
                  </a:cubicBezTo>
                  <a:cubicBezTo>
                    <a:pt x="33" y="66"/>
                    <a:pt x="31" y="65"/>
                    <a:pt x="30" y="65"/>
                  </a:cubicBezTo>
                  <a:cubicBezTo>
                    <a:pt x="29" y="65"/>
                    <a:pt x="29" y="65"/>
                    <a:pt x="29" y="65"/>
                  </a:cubicBezTo>
                  <a:cubicBezTo>
                    <a:pt x="29" y="65"/>
                    <a:pt x="29" y="65"/>
                    <a:pt x="29" y="65"/>
                  </a:cubicBezTo>
                  <a:cubicBezTo>
                    <a:pt x="29" y="66"/>
                    <a:pt x="29" y="66"/>
                    <a:pt x="29" y="66"/>
                  </a:cubicBezTo>
                  <a:cubicBezTo>
                    <a:pt x="29" y="66"/>
                    <a:pt x="29" y="66"/>
                    <a:pt x="29" y="66"/>
                  </a:cubicBezTo>
                  <a:cubicBezTo>
                    <a:pt x="29" y="66"/>
                    <a:pt x="29" y="66"/>
                    <a:pt x="29" y="66"/>
                  </a:cubicBezTo>
                  <a:cubicBezTo>
                    <a:pt x="27" y="67"/>
                    <a:pt x="27" y="68"/>
                    <a:pt x="28" y="70"/>
                  </a:cubicBezTo>
                  <a:cubicBezTo>
                    <a:pt x="39" y="93"/>
                    <a:pt x="39" y="93"/>
                    <a:pt x="39" y="93"/>
                  </a:cubicBezTo>
                  <a:cubicBezTo>
                    <a:pt x="39" y="117"/>
                    <a:pt x="39" y="117"/>
                    <a:pt x="39" y="117"/>
                  </a:cubicBezTo>
                  <a:cubicBezTo>
                    <a:pt x="33" y="117"/>
                    <a:pt x="33" y="117"/>
                    <a:pt x="33" y="117"/>
                  </a:cubicBezTo>
                  <a:cubicBezTo>
                    <a:pt x="33" y="110"/>
                    <a:pt x="32" y="103"/>
                    <a:pt x="28" y="97"/>
                  </a:cubicBezTo>
                  <a:cubicBezTo>
                    <a:pt x="14" y="80"/>
                    <a:pt x="10" y="66"/>
                    <a:pt x="9" y="60"/>
                  </a:cubicBezTo>
                  <a:cubicBezTo>
                    <a:pt x="10" y="60"/>
                    <a:pt x="10" y="60"/>
                    <a:pt x="10" y="60"/>
                  </a:cubicBezTo>
                  <a:cubicBezTo>
                    <a:pt x="9" y="54"/>
                    <a:pt x="9" y="54"/>
                    <a:pt x="9" y="54"/>
                  </a:cubicBezTo>
                  <a:cubicBezTo>
                    <a:pt x="9" y="53"/>
                    <a:pt x="9" y="53"/>
                    <a:pt x="9" y="52"/>
                  </a:cubicBezTo>
                  <a:cubicBezTo>
                    <a:pt x="9" y="28"/>
                    <a:pt x="28" y="9"/>
                    <a:pt x="52" y="9"/>
                  </a:cubicBezTo>
                  <a:cubicBezTo>
                    <a:pt x="75" y="9"/>
                    <a:pt x="94" y="28"/>
                    <a:pt x="94" y="52"/>
                  </a:cubicBezTo>
                  <a:cubicBezTo>
                    <a:pt x="94" y="53"/>
                    <a:pt x="94" y="53"/>
                    <a:pt x="9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6" name="Freeform 846"/>
            <p:cNvSpPr>
              <a:spLocks/>
            </p:cNvSpPr>
            <p:nvPr/>
          </p:nvSpPr>
          <p:spPr bwMode="auto">
            <a:xfrm>
              <a:off x="5071899" y="5869129"/>
              <a:ext cx="140957" cy="79153"/>
            </a:xfrm>
            <a:custGeom>
              <a:avLst/>
              <a:gdLst>
                <a:gd name="T0" fmla="*/ 0 w 55"/>
                <a:gd name="T1" fmla="*/ 4 h 31"/>
                <a:gd name="T2" fmla="*/ 3 w 55"/>
                <a:gd name="T3" fmla="*/ 4 h 31"/>
                <a:gd name="T4" fmla="*/ 3 w 55"/>
                <a:gd name="T5" fmla="*/ 8 h 31"/>
                <a:gd name="T6" fmla="*/ 0 w 55"/>
                <a:gd name="T7" fmla="*/ 8 h 31"/>
                <a:gd name="T8" fmla="*/ 0 w 55"/>
                <a:gd name="T9" fmla="*/ 12 h 31"/>
                <a:gd name="T10" fmla="*/ 3 w 55"/>
                <a:gd name="T11" fmla="*/ 12 h 31"/>
                <a:gd name="T12" fmla="*/ 3 w 55"/>
                <a:gd name="T13" fmla="*/ 16 h 31"/>
                <a:gd name="T14" fmla="*/ 0 w 55"/>
                <a:gd name="T15" fmla="*/ 16 h 31"/>
                <a:gd name="T16" fmla="*/ 12 w 55"/>
                <a:gd name="T17" fmla="*/ 26 h 31"/>
                <a:gd name="T18" fmla="*/ 19 w 55"/>
                <a:gd name="T19" fmla="*/ 31 h 31"/>
                <a:gd name="T20" fmla="*/ 36 w 55"/>
                <a:gd name="T21" fmla="*/ 31 h 31"/>
                <a:gd name="T22" fmla="*/ 43 w 55"/>
                <a:gd name="T23" fmla="*/ 26 h 31"/>
                <a:gd name="T24" fmla="*/ 55 w 55"/>
                <a:gd name="T25" fmla="*/ 16 h 31"/>
                <a:gd name="T26" fmla="*/ 53 w 55"/>
                <a:gd name="T27" fmla="*/ 16 h 31"/>
                <a:gd name="T28" fmla="*/ 53 w 55"/>
                <a:gd name="T29" fmla="*/ 12 h 31"/>
                <a:gd name="T30" fmla="*/ 55 w 55"/>
                <a:gd name="T31" fmla="*/ 12 h 31"/>
                <a:gd name="T32" fmla="*/ 55 w 55"/>
                <a:gd name="T33" fmla="*/ 8 h 31"/>
                <a:gd name="T34" fmla="*/ 53 w 55"/>
                <a:gd name="T35" fmla="*/ 8 h 31"/>
                <a:gd name="T36" fmla="*/ 53 w 55"/>
                <a:gd name="T37" fmla="*/ 4 h 31"/>
                <a:gd name="T38" fmla="*/ 55 w 55"/>
                <a:gd name="T39" fmla="*/ 4 h 31"/>
                <a:gd name="T40" fmla="*/ 55 w 55"/>
                <a:gd name="T41" fmla="*/ 0 h 31"/>
                <a:gd name="T42" fmla="*/ 0 w 55"/>
                <a:gd name="T43" fmla="*/ 0 h 31"/>
                <a:gd name="T44" fmla="*/ 0 w 55"/>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31">
                  <a:moveTo>
                    <a:pt x="0" y="4"/>
                  </a:moveTo>
                  <a:cubicBezTo>
                    <a:pt x="3" y="4"/>
                    <a:pt x="3" y="4"/>
                    <a:pt x="3" y="4"/>
                  </a:cubicBezTo>
                  <a:cubicBezTo>
                    <a:pt x="3" y="8"/>
                    <a:pt x="3" y="8"/>
                    <a:pt x="3" y="8"/>
                  </a:cubicBezTo>
                  <a:cubicBezTo>
                    <a:pt x="0" y="8"/>
                    <a:pt x="0" y="8"/>
                    <a:pt x="0" y="8"/>
                  </a:cubicBezTo>
                  <a:cubicBezTo>
                    <a:pt x="0" y="12"/>
                    <a:pt x="0" y="12"/>
                    <a:pt x="0" y="12"/>
                  </a:cubicBezTo>
                  <a:cubicBezTo>
                    <a:pt x="3" y="12"/>
                    <a:pt x="3" y="12"/>
                    <a:pt x="3" y="12"/>
                  </a:cubicBezTo>
                  <a:cubicBezTo>
                    <a:pt x="3" y="16"/>
                    <a:pt x="3" y="16"/>
                    <a:pt x="3" y="16"/>
                  </a:cubicBezTo>
                  <a:cubicBezTo>
                    <a:pt x="0" y="16"/>
                    <a:pt x="0" y="16"/>
                    <a:pt x="0" y="16"/>
                  </a:cubicBezTo>
                  <a:cubicBezTo>
                    <a:pt x="1" y="21"/>
                    <a:pt x="6" y="26"/>
                    <a:pt x="12" y="26"/>
                  </a:cubicBezTo>
                  <a:cubicBezTo>
                    <a:pt x="13" y="29"/>
                    <a:pt x="16" y="31"/>
                    <a:pt x="19" y="31"/>
                  </a:cubicBezTo>
                  <a:cubicBezTo>
                    <a:pt x="36" y="31"/>
                    <a:pt x="36" y="31"/>
                    <a:pt x="36" y="31"/>
                  </a:cubicBezTo>
                  <a:cubicBezTo>
                    <a:pt x="39" y="31"/>
                    <a:pt x="42" y="29"/>
                    <a:pt x="43" y="26"/>
                  </a:cubicBezTo>
                  <a:cubicBezTo>
                    <a:pt x="49" y="26"/>
                    <a:pt x="54" y="21"/>
                    <a:pt x="55" y="16"/>
                  </a:cubicBezTo>
                  <a:cubicBezTo>
                    <a:pt x="53" y="16"/>
                    <a:pt x="53" y="16"/>
                    <a:pt x="53" y="16"/>
                  </a:cubicBezTo>
                  <a:cubicBezTo>
                    <a:pt x="53" y="12"/>
                    <a:pt x="53" y="12"/>
                    <a:pt x="53" y="12"/>
                  </a:cubicBezTo>
                  <a:cubicBezTo>
                    <a:pt x="55" y="12"/>
                    <a:pt x="55" y="12"/>
                    <a:pt x="55" y="12"/>
                  </a:cubicBezTo>
                  <a:cubicBezTo>
                    <a:pt x="55" y="8"/>
                    <a:pt x="55" y="8"/>
                    <a:pt x="55" y="8"/>
                  </a:cubicBezTo>
                  <a:cubicBezTo>
                    <a:pt x="53" y="8"/>
                    <a:pt x="53" y="8"/>
                    <a:pt x="53" y="8"/>
                  </a:cubicBezTo>
                  <a:cubicBezTo>
                    <a:pt x="53" y="4"/>
                    <a:pt x="53" y="4"/>
                    <a:pt x="53" y="4"/>
                  </a:cubicBezTo>
                  <a:cubicBezTo>
                    <a:pt x="55" y="4"/>
                    <a:pt x="55" y="4"/>
                    <a:pt x="55" y="4"/>
                  </a:cubicBezTo>
                  <a:cubicBezTo>
                    <a:pt x="55" y="0"/>
                    <a:pt x="55" y="0"/>
                    <a:pt x="55"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91" name="组合 106"/>
          <p:cNvGrpSpPr/>
          <p:nvPr/>
        </p:nvGrpSpPr>
        <p:grpSpPr>
          <a:xfrm>
            <a:off x="6777513" y="3232502"/>
            <a:ext cx="306468" cy="292444"/>
            <a:chOff x="8145843" y="5425657"/>
            <a:chExt cx="494435" cy="471664"/>
          </a:xfrm>
          <a:solidFill>
            <a:schemeClr val="accent2"/>
          </a:solidFill>
        </p:grpSpPr>
        <p:sp>
          <p:nvSpPr>
            <p:cNvPr id="108" name="Freeform 850"/>
            <p:cNvSpPr>
              <a:spLocks/>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9" name="Freeform 851"/>
            <p:cNvSpPr>
              <a:spLocks/>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0"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1" name="Freeform 853"/>
            <p:cNvSpPr>
              <a:spLocks/>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2" name="Freeform 854"/>
            <p:cNvSpPr>
              <a:spLocks/>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3" name="Freeform 855"/>
            <p:cNvSpPr>
              <a:spLocks/>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sp>
        <p:nvSpPr>
          <p:cNvPr id="114" name="文本框 113"/>
          <p:cNvSpPr txBox="1"/>
          <p:nvPr/>
        </p:nvSpPr>
        <p:spPr>
          <a:xfrm>
            <a:off x="1691680" y="2034630"/>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sp>
        <p:nvSpPr>
          <p:cNvPr id="115" name="文本框 114"/>
          <p:cNvSpPr txBox="1"/>
          <p:nvPr/>
        </p:nvSpPr>
        <p:spPr>
          <a:xfrm>
            <a:off x="1691680" y="3587685"/>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sp>
        <p:nvSpPr>
          <p:cNvPr id="116" name="文本框 115"/>
          <p:cNvSpPr txBox="1"/>
          <p:nvPr/>
        </p:nvSpPr>
        <p:spPr>
          <a:xfrm>
            <a:off x="4053880" y="2034630"/>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sp>
        <p:nvSpPr>
          <p:cNvPr id="117" name="文本框 116"/>
          <p:cNvSpPr txBox="1"/>
          <p:nvPr/>
        </p:nvSpPr>
        <p:spPr>
          <a:xfrm>
            <a:off x="4053880" y="3587685"/>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sp>
        <p:nvSpPr>
          <p:cNvPr id="118" name="文本框 117"/>
          <p:cNvSpPr txBox="1"/>
          <p:nvPr/>
        </p:nvSpPr>
        <p:spPr>
          <a:xfrm>
            <a:off x="6386366" y="2034630"/>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sp>
        <p:nvSpPr>
          <p:cNvPr id="119" name="文本框 118"/>
          <p:cNvSpPr txBox="1"/>
          <p:nvPr/>
        </p:nvSpPr>
        <p:spPr>
          <a:xfrm>
            <a:off x="6386366" y="3587685"/>
            <a:ext cx="1339922" cy="276999"/>
          </a:xfrm>
          <a:prstGeom prst="rect">
            <a:avLst/>
          </a:prstGeom>
          <a:noFill/>
        </p:spPr>
        <p:txBody>
          <a:bodyPr wrap="square" rtlCol="0">
            <a:spAutoFit/>
          </a:bodyPr>
          <a:lstStyle/>
          <a:p>
            <a:r>
              <a:rPr lang="zh-CN" altLang="en-US" sz="1200">
                <a:solidFill>
                  <a:schemeClr val="tx1">
                    <a:lumMod val="75000"/>
                    <a:lumOff val="25000"/>
                  </a:schemeClr>
                </a:solidFill>
                <a:latin typeface="微软雅黑" pitchFamily="34" charset="-122"/>
                <a:ea typeface="微软雅黑" pitchFamily="34" charset="-122"/>
              </a:rPr>
              <a:t>添加文字标题</a:t>
            </a:r>
          </a:p>
        </p:txBody>
      </p:sp>
      <p:cxnSp>
        <p:nvCxnSpPr>
          <p:cNvPr id="120" name="直接连接符 119"/>
          <p:cNvCxnSpPr/>
          <p:nvPr/>
        </p:nvCxnSpPr>
        <p:spPr>
          <a:xfrm>
            <a:off x="1900709" y="2355272"/>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900709" y="3908326"/>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262909" y="2355272"/>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262909" y="3908326"/>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6625109" y="2355272"/>
            <a:ext cx="618173"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625109" y="3908326"/>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100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8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500"/>
                            </p:stCondLst>
                            <p:childTnLst>
                              <p:par>
                                <p:cTn id="36" presetID="2" presetClass="entr" presetSubtype="4" accel="6000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0"/>
                                  </p:stCondLst>
                                  <p:iterate type="lt">
                                    <p:tmPct val="10000"/>
                                  </p:iterate>
                                  <p:childTnLst>
                                    <p:set>
                                      <p:cBhvr>
                                        <p:cTn id="41" dur="1" fill="hold">
                                          <p:stCondLst>
                                            <p:cond delay="0"/>
                                          </p:stCondLst>
                                        </p:cTn>
                                        <p:tgtEl>
                                          <p:spTgt spid="114"/>
                                        </p:tgtEl>
                                        <p:attrNameLst>
                                          <p:attrName>style.visibility</p:attrName>
                                        </p:attrNameLst>
                                      </p:cBhvr>
                                      <p:to>
                                        <p:strVal val="visible"/>
                                      </p:to>
                                    </p:set>
                                    <p:anim calcmode="lin" valueType="num">
                                      <p:cBhvr>
                                        <p:cTn id="42" dur="500" fill="hold"/>
                                        <p:tgtEl>
                                          <p:spTgt spid="114"/>
                                        </p:tgtEl>
                                        <p:attrNameLst>
                                          <p:attrName>ppt_w</p:attrName>
                                        </p:attrNameLst>
                                      </p:cBhvr>
                                      <p:tavLst>
                                        <p:tav tm="0">
                                          <p:val>
                                            <p:fltVal val="0"/>
                                          </p:val>
                                        </p:tav>
                                        <p:tav tm="100000">
                                          <p:val>
                                            <p:strVal val="#ppt_w"/>
                                          </p:val>
                                        </p:tav>
                                      </p:tavLst>
                                    </p:anim>
                                    <p:anim calcmode="lin" valueType="num">
                                      <p:cBhvr>
                                        <p:cTn id="43" dur="500" fill="hold"/>
                                        <p:tgtEl>
                                          <p:spTgt spid="114"/>
                                        </p:tgtEl>
                                        <p:attrNameLst>
                                          <p:attrName>ppt_h</p:attrName>
                                        </p:attrNameLst>
                                      </p:cBhvr>
                                      <p:tavLst>
                                        <p:tav tm="0">
                                          <p:val>
                                            <p:fltVal val="0"/>
                                          </p:val>
                                        </p:tav>
                                        <p:tav tm="100000">
                                          <p:val>
                                            <p:strVal val="#ppt_h"/>
                                          </p:val>
                                        </p:tav>
                                      </p:tavLst>
                                    </p:anim>
                                    <p:animEffect transition="in" filter="fade">
                                      <p:cBhvr>
                                        <p:cTn id="44" dur="500"/>
                                        <p:tgtEl>
                                          <p:spTgt spid="114"/>
                                        </p:tgtEl>
                                      </p:cBhvr>
                                    </p:animEffect>
                                  </p:childTnLst>
                                </p:cTn>
                              </p:par>
                              <p:par>
                                <p:cTn id="45" presetID="16" presetClass="entr" presetSubtype="37"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barn(outVertical)">
                                      <p:cBhvr>
                                        <p:cTn id="47" dur="500"/>
                                        <p:tgtEl>
                                          <p:spTgt spid="120"/>
                                        </p:tgtEl>
                                      </p:cBhvr>
                                    </p:animEffect>
                                  </p:childTnLst>
                                </p:cTn>
                              </p:par>
                            </p:childTnLst>
                          </p:cTn>
                        </p:par>
                        <p:par>
                          <p:cTn id="48" fill="hold">
                            <p:stCondLst>
                              <p:cond delay="2250"/>
                            </p:stCondLst>
                            <p:childTnLst>
                              <p:par>
                                <p:cTn id="49" presetID="2" presetClass="entr" presetSubtype="4" accel="6000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53" presetClass="entr" presetSubtype="16" fill="hold" grpId="0" nodeType="withEffect">
                                  <p:stCondLst>
                                    <p:cond delay="0"/>
                                  </p:stCondLst>
                                  <p:iterate type="lt">
                                    <p:tmPct val="10000"/>
                                  </p:iterate>
                                  <p:childTnLst>
                                    <p:set>
                                      <p:cBhvr>
                                        <p:cTn id="54" dur="1" fill="hold">
                                          <p:stCondLst>
                                            <p:cond delay="0"/>
                                          </p:stCondLst>
                                        </p:cTn>
                                        <p:tgtEl>
                                          <p:spTgt spid="116"/>
                                        </p:tgtEl>
                                        <p:attrNameLst>
                                          <p:attrName>style.visibility</p:attrName>
                                        </p:attrNameLst>
                                      </p:cBhvr>
                                      <p:to>
                                        <p:strVal val="visible"/>
                                      </p:to>
                                    </p:set>
                                    <p:anim calcmode="lin" valueType="num">
                                      <p:cBhvr>
                                        <p:cTn id="55" dur="500" fill="hold"/>
                                        <p:tgtEl>
                                          <p:spTgt spid="116"/>
                                        </p:tgtEl>
                                        <p:attrNameLst>
                                          <p:attrName>ppt_w</p:attrName>
                                        </p:attrNameLst>
                                      </p:cBhvr>
                                      <p:tavLst>
                                        <p:tav tm="0">
                                          <p:val>
                                            <p:fltVal val="0"/>
                                          </p:val>
                                        </p:tav>
                                        <p:tav tm="100000">
                                          <p:val>
                                            <p:strVal val="#ppt_w"/>
                                          </p:val>
                                        </p:tav>
                                      </p:tavLst>
                                    </p:anim>
                                    <p:anim calcmode="lin" valueType="num">
                                      <p:cBhvr>
                                        <p:cTn id="56" dur="500" fill="hold"/>
                                        <p:tgtEl>
                                          <p:spTgt spid="116"/>
                                        </p:tgtEl>
                                        <p:attrNameLst>
                                          <p:attrName>ppt_h</p:attrName>
                                        </p:attrNameLst>
                                      </p:cBhvr>
                                      <p:tavLst>
                                        <p:tav tm="0">
                                          <p:val>
                                            <p:fltVal val="0"/>
                                          </p:val>
                                        </p:tav>
                                        <p:tav tm="100000">
                                          <p:val>
                                            <p:strVal val="#ppt_h"/>
                                          </p:val>
                                        </p:tav>
                                      </p:tavLst>
                                    </p:anim>
                                    <p:animEffect transition="in" filter="fade">
                                      <p:cBhvr>
                                        <p:cTn id="57" dur="500"/>
                                        <p:tgtEl>
                                          <p:spTgt spid="116"/>
                                        </p:tgtEl>
                                      </p:cBhvr>
                                    </p:animEffect>
                                  </p:childTnLst>
                                </p:cTn>
                              </p:par>
                              <p:par>
                                <p:cTn id="58" presetID="16" presetClass="entr" presetSubtype="37" fill="hold"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barn(outVertical)">
                                      <p:cBhvr>
                                        <p:cTn id="60" dur="500"/>
                                        <p:tgtEl>
                                          <p:spTgt spid="122"/>
                                        </p:tgtEl>
                                      </p:cBhvr>
                                    </p:animEffect>
                                  </p:childTnLst>
                                </p:cTn>
                              </p:par>
                            </p:childTnLst>
                          </p:cTn>
                        </p:par>
                        <p:par>
                          <p:cTn id="61" fill="hold">
                            <p:stCondLst>
                              <p:cond delay="3000"/>
                            </p:stCondLst>
                            <p:childTnLst>
                              <p:par>
                                <p:cTn id="62" presetID="2" presetClass="entr" presetSubtype="4" accel="6000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53" presetClass="entr" presetSubtype="16" fill="hold" grpId="0" nodeType="withEffect">
                                  <p:stCondLst>
                                    <p:cond delay="0"/>
                                  </p:stCondLst>
                                  <p:iterate type="lt">
                                    <p:tmPct val="10000"/>
                                  </p:iterate>
                                  <p:childTnLst>
                                    <p:set>
                                      <p:cBhvr>
                                        <p:cTn id="67" dur="1" fill="hold">
                                          <p:stCondLst>
                                            <p:cond delay="0"/>
                                          </p:stCondLst>
                                        </p:cTn>
                                        <p:tgtEl>
                                          <p:spTgt spid="118"/>
                                        </p:tgtEl>
                                        <p:attrNameLst>
                                          <p:attrName>style.visibility</p:attrName>
                                        </p:attrNameLst>
                                      </p:cBhvr>
                                      <p:to>
                                        <p:strVal val="visible"/>
                                      </p:to>
                                    </p:set>
                                    <p:anim calcmode="lin" valueType="num">
                                      <p:cBhvr>
                                        <p:cTn id="68" dur="500" fill="hold"/>
                                        <p:tgtEl>
                                          <p:spTgt spid="118"/>
                                        </p:tgtEl>
                                        <p:attrNameLst>
                                          <p:attrName>ppt_w</p:attrName>
                                        </p:attrNameLst>
                                      </p:cBhvr>
                                      <p:tavLst>
                                        <p:tav tm="0">
                                          <p:val>
                                            <p:fltVal val="0"/>
                                          </p:val>
                                        </p:tav>
                                        <p:tav tm="100000">
                                          <p:val>
                                            <p:strVal val="#ppt_w"/>
                                          </p:val>
                                        </p:tav>
                                      </p:tavLst>
                                    </p:anim>
                                    <p:anim calcmode="lin" valueType="num">
                                      <p:cBhvr>
                                        <p:cTn id="69" dur="500" fill="hold"/>
                                        <p:tgtEl>
                                          <p:spTgt spid="118"/>
                                        </p:tgtEl>
                                        <p:attrNameLst>
                                          <p:attrName>ppt_h</p:attrName>
                                        </p:attrNameLst>
                                      </p:cBhvr>
                                      <p:tavLst>
                                        <p:tav tm="0">
                                          <p:val>
                                            <p:fltVal val="0"/>
                                          </p:val>
                                        </p:tav>
                                        <p:tav tm="100000">
                                          <p:val>
                                            <p:strVal val="#ppt_h"/>
                                          </p:val>
                                        </p:tav>
                                      </p:tavLst>
                                    </p:anim>
                                    <p:animEffect transition="in" filter="fade">
                                      <p:cBhvr>
                                        <p:cTn id="70" dur="500"/>
                                        <p:tgtEl>
                                          <p:spTgt spid="118"/>
                                        </p:tgtEl>
                                      </p:cBhvr>
                                    </p:animEffect>
                                  </p:childTnLst>
                                </p:cTn>
                              </p:par>
                              <p:par>
                                <p:cTn id="71" presetID="16" presetClass="entr" presetSubtype="37"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animEffect transition="in" filter="barn(outVertical)">
                                      <p:cBhvr>
                                        <p:cTn id="73" dur="500"/>
                                        <p:tgtEl>
                                          <p:spTgt spid="124"/>
                                        </p:tgtEl>
                                      </p:cBhvr>
                                    </p:animEffect>
                                  </p:childTnLst>
                                </p:cTn>
                              </p:par>
                            </p:childTnLst>
                          </p:cTn>
                        </p:par>
                        <p:par>
                          <p:cTn id="74" fill="hold">
                            <p:stCondLst>
                              <p:cond delay="3750"/>
                            </p:stCondLst>
                            <p:childTnLst>
                              <p:par>
                                <p:cTn id="75" presetID="2" presetClass="entr" presetSubtype="4" accel="60000"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1+#ppt_h/2"/>
                                          </p:val>
                                        </p:tav>
                                        <p:tav tm="100000">
                                          <p:val>
                                            <p:strVal val="#ppt_y"/>
                                          </p:val>
                                        </p:tav>
                                      </p:tavLst>
                                    </p:anim>
                                  </p:childTnLst>
                                </p:cTn>
                              </p:par>
                              <p:par>
                                <p:cTn id="79" presetID="53" presetClass="entr" presetSubtype="16" fill="hold" grpId="0" nodeType="withEffect">
                                  <p:stCondLst>
                                    <p:cond delay="0"/>
                                  </p:stCondLst>
                                  <p:iterate type="lt">
                                    <p:tmPct val="10000"/>
                                  </p:iterate>
                                  <p:childTnLst>
                                    <p:set>
                                      <p:cBhvr>
                                        <p:cTn id="80" dur="1" fill="hold">
                                          <p:stCondLst>
                                            <p:cond delay="0"/>
                                          </p:stCondLst>
                                        </p:cTn>
                                        <p:tgtEl>
                                          <p:spTgt spid="115"/>
                                        </p:tgtEl>
                                        <p:attrNameLst>
                                          <p:attrName>style.visibility</p:attrName>
                                        </p:attrNameLst>
                                      </p:cBhvr>
                                      <p:to>
                                        <p:strVal val="visible"/>
                                      </p:to>
                                    </p:set>
                                    <p:anim calcmode="lin" valueType="num">
                                      <p:cBhvr>
                                        <p:cTn id="81" dur="500" fill="hold"/>
                                        <p:tgtEl>
                                          <p:spTgt spid="115"/>
                                        </p:tgtEl>
                                        <p:attrNameLst>
                                          <p:attrName>ppt_w</p:attrName>
                                        </p:attrNameLst>
                                      </p:cBhvr>
                                      <p:tavLst>
                                        <p:tav tm="0">
                                          <p:val>
                                            <p:fltVal val="0"/>
                                          </p:val>
                                        </p:tav>
                                        <p:tav tm="100000">
                                          <p:val>
                                            <p:strVal val="#ppt_w"/>
                                          </p:val>
                                        </p:tav>
                                      </p:tavLst>
                                    </p:anim>
                                    <p:anim calcmode="lin" valueType="num">
                                      <p:cBhvr>
                                        <p:cTn id="82" dur="500" fill="hold"/>
                                        <p:tgtEl>
                                          <p:spTgt spid="115"/>
                                        </p:tgtEl>
                                        <p:attrNameLst>
                                          <p:attrName>ppt_h</p:attrName>
                                        </p:attrNameLst>
                                      </p:cBhvr>
                                      <p:tavLst>
                                        <p:tav tm="0">
                                          <p:val>
                                            <p:fltVal val="0"/>
                                          </p:val>
                                        </p:tav>
                                        <p:tav tm="100000">
                                          <p:val>
                                            <p:strVal val="#ppt_h"/>
                                          </p:val>
                                        </p:tav>
                                      </p:tavLst>
                                    </p:anim>
                                    <p:animEffect transition="in" filter="fade">
                                      <p:cBhvr>
                                        <p:cTn id="83" dur="500"/>
                                        <p:tgtEl>
                                          <p:spTgt spid="115"/>
                                        </p:tgtEl>
                                      </p:cBhvr>
                                    </p:animEffect>
                                  </p:childTnLst>
                                </p:cTn>
                              </p:par>
                              <p:par>
                                <p:cTn id="84" presetID="16" presetClass="entr" presetSubtype="37" fill="hold" nodeType="with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barn(outVertical)">
                                      <p:cBhvr>
                                        <p:cTn id="86" dur="500"/>
                                        <p:tgtEl>
                                          <p:spTgt spid="121"/>
                                        </p:tgtEl>
                                      </p:cBhvr>
                                    </p:animEffect>
                                  </p:childTnLst>
                                </p:cTn>
                              </p:par>
                            </p:childTnLst>
                          </p:cTn>
                        </p:par>
                        <p:par>
                          <p:cTn id="87" fill="hold">
                            <p:stCondLst>
                              <p:cond delay="4500"/>
                            </p:stCondLst>
                            <p:childTnLst>
                              <p:par>
                                <p:cTn id="88" presetID="2" presetClass="entr" presetSubtype="4" accel="60000" fill="hold" nodeType="afterEffect">
                                  <p:stCondLst>
                                    <p:cond delay="0"/>
                                  </p:stCondLst>
                                  <p:childTnLst>
                                    <p:set>
                                      <p:cBhvr>
                                        <p:cTn id="89" dur="1" fill="hold">
                                          <p:stCondLst>
                                            <p:cond delay="0"/>
                                          </p:stCondLst>
                                        </p:cTn>
                                        <p:tgtEl>
                                          <p:spTgt spid="83"/>
                                        </p:tgtEl>
                                        <p:attrNameLst>
                                          <p:attrName>style.visibility</p:attrName>
                                        </p:attrNameLst>
                                      </p:cBhvr>
                                      <p:to>
                                        <p:strVal val="visible"/>
                                      </p:to>
                                    </p:set>
                                    <p:anim calcmode="lin" valueType="num">
                                      <p:cBhvr additive="base">
                                        <p:cTn id="90" dur="500" fill="hold"/>
                                        <p:tgtEl>
                                          <p:spTgt spid="83"/>
                                        </p:tgtEl>
                                        <p:attrNameLst>
                                          <p:attrName>ppt_x</p:attrName>
                                        </p:attrNameLst>
                                      </p:cBhvr>
                                      <p:tavLst>
                                        <p:tav tm="0">
                                          <p:val>
                                            <p:strVal val="#ppt_x"/>
                                          </p:val>
                                        </p:tav>
                                        <p:tav tm="100000">
                                          <p:val>
                                            <p:strVal val="#ppt_x"/>
                                          </p:val>
                                        </p:tav>
                                      </p:tavLst>
                                    </p:anim>
                                    <p:anim calcmode="lin" valueType="num">
                                      <p:cBhvr additive="base">
                                        <p:cTn id="91" dur="500" fill="hold"/>
                                        <p:tgtEl>
                                          <p:spTgt spid="83"/>
                                        </p:tgtEl>
                                        <p:attrNameLst>
                                          <p:attrName>ppt_y</p:attrName>
                                        </p:attrNameLst>
                                      </p:cBhvr>
                                      <p:tavLst>
                                        <p:tav tm="0">
                                          <p:val>
                                            <p:strVal val="1+#ppt_h/2"/>
                                          </p:val>
                                        </p:tav>
                                        <p:tav tm="100000">
                                          <p:val>
                                            <p:strVal val="#ppt_y"/>
                                          </p:val>
                                        </p:tav>
                                      </p:tavLst>
                                    </p:anim>
                                  </p:childTnLst>
                                </p:cTn>
                              </p:par>
                              <p:par>
                                <p:cTn id="92" presetID="53" presetClass="entr" presetSubtype="16" fill="hold" grpId="0" nodeType="withEffect">
                                  <p:stCondLst>
                                    <p:cond delay="0"/>
                                  </p:stCondLst>
                                  <p:iterate type="lt">
                                    <p:tmPct val="10000"/>
                                  </p:iterate>
                                  <p:childTnLst>
                                    <p:set>
                                      <p:cBhvr>
                                        <p:cTn id="93" dur="1" fill="hold">
                                          <p:stCondLst>
                                            <p:cond delay="0"/>
                                          </p:stCondLst>
                                        </p:cTn>
                                        <p:tgtEl>
                                          <p:spTgt spid="117"/>
                                        </p:tgtEl>
                                        <p:attrNameLst>
                                          <p:attrName>style.visibility</p:attrName>
                                        </p:attrNameLst>
                                      </p:cBhvr>
                                      <p:to>
                                        <p:strVal val="visible"/>
                                      </p:to>
                                    </p:set>
                                    <p:anim calcmode="lin" valueType="num">
                                      <p:cBhvr>
                                        <p:cTn id="94" dur="500" fill="hold"/>
                                        <p:tgtEl>
                                          <p:spTgt spid="117"/>
                                        </p:tgtEl>
                                        <p:attrNameLst>
                                          <p:attrName>ppt_w</p:attrName>
                                        </p:attrNameLst>
                                      </p:cBhvr>
                                      <p:tavLst>
                                        <p:tav tm="0">
                                          <p:val>
                                            <p:fltVal val="0"/>
                                          </p:val>
                                        </p:tav>
                                        <p:tav tm="100000">
                                          <p:val>
                                            <p:strVal val="#ppt_w"/>
                                          </p:val>
                                        </p:tav>
                                      </p:tavLst>
                                    </p:anim>
                                    <p:anim calcmode="lin" valueType="num">
                                      <p:cBhvr>
                                        <p:cTn id="95" dur="500" fill="hold"/>
                                        <p:tgtEl>
                                          <p:spTgt spid="117"/>
                                        </p:tgtEl>
                                        <p:attrNameLst>
                                          <p:attrName>ppt_h</p:attrName>
                                        </p:attrNameLst>
                                      </p:cBhvr>
                                      <p:tavLst>
                                        <p:tav tm="0">
                                          <p:val>
                                            <p:fltVal val="0"/>
                                          </p:val>
                                        </p:tav>
                                        <p:tav tm="100000">
                                          <p:val>
                                            <p:strVal val="#ppt_h"/>
                                          </p:val>
                                        </p:tav>
                                      </p:tavLst>
                                    </p:anim>
                                    <p:animEffect transition="in" filter="fade">
                                      <p:cBhvr>
                                        <p:cTn id="96" dur="500"/>
                                        <p:tgtEl>
                                          <p:spTgt spid="117"/>
                                        </p:tgtEl>
                                      </p:cBhvr>
                                    </p:animEffect>
                                  </p:childTnLst>
                                </p:cTn>
                              </p:par>
                              <p:par>
                                <p:cTn id="97" presetID="16" presetClass="entr" presetSubtype="37" fill="hold"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barn(outVertical)">
                                      <p:cBhvr>
                                        <p:cTn id="99" dur="500"/>
                                        <p:tgtEl>
                                          <p:spTgt spid="123"/>
                                        </p:tgtEl>
                                      </p:cBhvr>
                                    </p:animEffect>
                                  </p:childTnLst>
                                </p:cTn>
                              </p:par>
                            </p:childTnLst>
                          </p:cTn>
                        </p:par>
                        <p:par>
                          <p:cTn id="100" fill="hold">
                            <p:stCondLst>
                              <p:cond delay="5250"/>
                            </p:stCondLst>
                            <p:childTnLst>
                              <p:par>
                                <p:cTn id="101" presetID="2" presetClass="entr" presetSubtype="4" accel="60000" fill="hold" nodeType="afterEffect">
                                  <p:stCondLst>
                                    <p:cond delay="0"/>
                                  </p:stCondLst>
                                  <p:childTnLst>
                                    <p:set>
                                      <p:cBhvr>
                                        <p:cTn id="102" dur="1" fill="hold">
                                          <p:stCondLst>
                                            <p:cond delay="0"/>
                                          </p:stCondLst>
                                        </p:cTn>
                                        <p:tgtEl>
                                          <p:spTgt spid="91"/>
                                        </p:tgtEl>
                                        <p:attrNameLst>
                                          <p:attrName>style.visibility</p:attrName>
                                        </p:attrNameLst>
                                      </p:cBhvr>
                                      <p:to>
                                        <p:strVal val="visible"/>
                                      </p:to>
                                    </p:set>
                                    <p:anim calcmode="lin" valueType="num">
                                      <p:cBhvr additive="base">
                                        <p:cTn id="103" dur="500" fill="hold"/>
                                        <p:tgtEl>
                                          <p:spTgt spid="91"/>
                                        </p:tgtEl>
                                        <p:attrNameLst>
                                          <p:attrName>ppt_x</p:attrName>
                                        </p:attrNameLst>
                                      </p:cBhvr>
                                      <p:tavLst>
                                        <p:tav tm="0">
                                          <p:val>
                                            <p:strVal val="#ppt_x"/>
                                          </p:val>
                                        </p:tav>
                                        <p:tav tm="100000">
                                          <p:val>
                                            <p:strVal val="#ppt_x"/>
                                          </p:val>
                                        </p:tav>
                                      </p:tavLst>
                                    </p:anim>
                                    <p:anim calcmode="lin" valueType="num">
                                      <p:cBhvr additive="base">
                                        <p:cTn id="104" dur="500" fill="hold"/>
                                        <p:tgtEl>
                                          <p:spTgt spid="91"/>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0"/>
                                  </p:stCondLst>
                                  <p:iterate type="lt">
                                    <p:tmPct val="10000"/>
                                  </p:iterate>
                                  <p:childTnLst>
                                    <p:set>
                                      <p:cBhvr>
                                        <p:cTn id="106" dur="1" fill="hold">
                                          <p:stCondLst>
                                            <p:cond delay="0"/>
                                          </p:stCondLst>
                                        </p:cTn>
                                        <p:tgtEl>
                                          <p:spTgt spid="119"/>
                                        </p:tgtEl>
                                        <p:attrNameLst>
                                          <p:attrName>style.visibility</p:attrName>
                                        </p:attrNameLst>
                                      </p:cBhvr>
                                      <p:to>
                                        <p:strVal val="visible"/>
                                      </p:to>
                                    </p:set>
                                    <p:anim calcmode="lin" valueType="num">
                                      <p:cBhvr>
                                        <p:cTn id="107" dur="500" fill="hold"/>
                                        <p:tgtEl>
                                          <p:spTgt spid="119"/>
                                        </p:tgtEl>
                                        <p:attrNameLst>
                                          <p:attrName>ppt_w</p:attrName>
                                        </p:attrNameLst>
                                      </p:cBhvr>
                                      <p:tavLst>
                                        <p:tav tm="0">
                                          <p:val>
                                            <p:fltVal val="0"/>
                                          </p:val>
                                        </p:tav>
                                        <p:tav tm="100000">
                                          <p:val>
                                            <p:strVal val="#ppt_w"/>
                                          </p:val>
                                        </p:tav>
                                      </p:tavLst>
                                    </p:anim>
                                    <p:anim calcmode="lin" valueType="num">
                                      <p:cBhvr>
                                        <p:cTn id="108" dur="500" fill="hold"/>
                                        <p:tgtEl>
                                          <p:spTgt spid="119"/>
                                        </p:tgtEl>
                                        <p:attrNameLst>
                                          <p:attrName>ppt_h</p:attrName>
                                        </p:attrNameLst>
                                      </p:cBhvr>
                                      <p:tavLst>
                                        <p:tav tm="0">
                                          <p:val>
                                            <p:fltVal val="0"/>
                                          </p:val>
                                        </p:tav>
                                        <p:tav tm="100000">
                                          <p:val>
                                            <p:strVal val="#ppt_h"/>
                                          </p:val>
                                        </p:tav>
                                      </p:tavLst>
                                    </p:anim>
                                    <p:animEffect transition="in" filter="fade">
                                      <p:cBhvr>
                                        <p:cTn id="109" dur="500"/>
                                        <p:tgtEl>
                                          <p:spTgt spid="119"/>
                                        </p:tgtEl>
                                      </p:cBhvr>
                                    </p:animEffect>
                                  </p:childTnLst>
                                </p:cTn>
                              </p:par>
                              <p:par>
                                <p:cTn id="110" presetID="16" presetClass="entr" presetSubtype="37" fill="hold"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barn(outVertical)">
                                      <p:cBhvr>
                                        <p:cTn id="1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14" grpId="0"/>
      <p:bldP spid="115" grpId="0"/>
      <p:bldP spid="116" grpId="0"/>
      <p:bldP spid="117" grpId="0"/>
      <p:bldP spid="118" grpId="0"/>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2935948" y="3207089"/>
            <a:ext cx="0" cy="927356"/>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V="1">
            <a:off x="4021812" y="2279540"/>
            <a:ext cx="0" cy="234756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V="1">
            <a:off x="5122190" y="1745774"/>
            <a:ext cx="0" cy="19851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V="1">
            <a:off x="6222567" y="2674949"/>
            <a:ext cx="0" cy="16293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矩形 12"/>
          <p:cNvSpPr/>
          <p:nvPr/>
        </p:nvSpPr>
        <p:spPr>
          <a:xfrm>
            <a:off x="4187002" y="3925265"/>
            <a:ext cx="902779" cy="350849"/>
          </a:xfrm>
          <a:prstGeom prst="rect">
            <a:avLst/>
          </a:prstGeom>
        </p:spPr>
        <p:txBody>
          <a:bodyPr wrap="none" lIns="91424" tIns="45712" rIns="91424" bIns="45712" anchor="ctr">
            <a:spAutoFit/>
          </a:bodyPr>
          <a:lstStyle/>
          <a:p>
            <a:pPr algn="just">
              <a:lnSpc>
                <a:spcPct val="120000"/>
              </a:lnSpc>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4" name="矩形 13"/>
          <p:cNvSpPr/>
          <p:nvPr/>
        </p:nvSpPr>
        <p:spPr>
          <a:xfrm>
            <a:off x="491661" y="2779923"/>
            <a:ext cx="2077899" cy="258516"/>
          </a:xfrm>
          <a:prstGeom prst="rect">
            <a:avLst/>
          </a:prstGeom>
        </p:spPr>
        <p:txBody>
          <a:bodyPr wrap="square" lIns="91424" tIns="45712" rIns="91424" bIns="45712">
            <a:spAutoFit/>
          </a:bodyPr>
          <a:lstStyle/>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5" name="矩形 14"/>
          <p:cNvSpPr/>
          <p:nvPr/>
        </p:nvSpPr>
        <p:spPr>
          <a:xfrm>
            <a:off x="1627695" y="1829442"/>
            <a:ext cx="2077899" cy="258516"/>
          </a:xfrm>
          <a:prstGeom prst="rect">
            <a:avLst/>
          </a:prstGeom>
        </p:spPr>
        <p:txBody>
          <a:bodyPr wrap="square" lIns="91424" tIns="45712" rIns="91424" bIns="45712">
            <a:spAutoFit/>
          </a:bodyPr>
          <a:lstStyle/>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6" name="矩形 15"/>
          <p:cNvSpPr/>
          <p:nvPr/>
        </p:nvSpPr>
        <p:spPr>
          <a:xfrm>
            <a:off x="6555423" y="2242296"/>
            <a:ext cx="2077899" cy="258516"/>
          </a:xfrm>
          <a:prstGeom prst="rect">
            <a:avLst/>
          </a:prstGeom>
        </p:spPr>
        <p:txBody>
          <a:bodyPr wrap="square" lIns="91424" tIns="45712" rIns="91424" bIns="45712">
            <a:sp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7" name="矩形 16"/>
          <p:cNvSpPr/>
          <p:nvPr/>
        </p:nvSpPr>
        <p:spPr>
          <a:xfrm>
            <a:off x="5440803" y="1389621"/>
            <a:ext cx="2077899" cy="258516"/>
          </a:xfrm>
          <a:prstGeom prst="rect">
            <a:avLst/>
          </a:prstGeom>
        </p:spPr>
        <p:txBody>
          <a:bodyPr wrap="square" lIns="91424" tIns="45712" rIns="91424" bIns="45712">
            <a:sp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8" name="椭圆 17"/>
          <p:cNvSpPr/>
          <p:nvPr/>
        </p:nvSpPr>
        <p:spPr>
          <a:xfrm>
            <a:off x="2912509" y="3500340"/>
            <a:ext cx="3451766" cy="116043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19" name="椭圆 18"/>
          <p:cNvSpPr/>
          <p:nvPr/>
        </p:nvSpPr>
        <p:spPr>
          <a:xfrm>
            <a:off x="3465124" y="3686128"/>
            <a:ext cx="2346553" cy="788879"/>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grpSp>
        <p:nvGrpSpPr>
          <p:cNvPr id="20" name="组合 19"/>
          <p:cNvGrpSpPr/>
          <p:nvPr/>
        </p:nvGrpSpPr>
        <p:grpSpPr>
          <a:xfrm>
            <a:off x="2617932" y="2779930"/>
            <a:ext cx="589156" cy="589303"/>
            <a:chOff x="1505114" y="3434341"/>
            <a:chExt cx="589156" cy="589303"/>
          </a:xfrm>
        </p:grpSpPr>
        <p:sp>
          <p:nvSpPr>
            <p:cNvPr id="21" name="Oval 53"/>
            <p:cNvSpPr>
              <a:spLocks noChangeArrowheads="1"/>
            </p:cNvSpPr>
            <p:nvPr/>
          </p:nvSpPr>
          <p:spPr bwMode="auto">
            <a:xfrm>
              <a:off x="1505114" y="3434341"/>
              <a:ext cx="589156" cy="589303"/>
            </a:xfrm>
            <a:prstGeom prst="ellipse">
              <a:avLst/>
            </a:prstGeom>
            <a:solidFill>
              <a:schemeClr val="accent3"/>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2" name="文本框 9"/>
            <p:cNvSpPr txBox="1"/>
            <p:nvPr/>
          </p:nvSpPr>
          <p:spPr>
            <a:xfrm>
              <a:off x="1620346" y="3488802"/>
              <a:ext cx="341760" cy="461665"/>
            </a:xfrm>
            <a:prstGeom prst="rect">
              <a:avLst/>
            </a:prstGeom>
            <a:noFill/>
          </p:spPr>
          <p:txBody>
            <a:bodyPr wrap="none" rtlCol="0" anchor="ctr">
              <a:spAutoFit/>
            </a:bodyPr>
            <a:lstStyle/>
            <a:p>
              <a:pPr algn="ctr"/>
              <a:r>
                <a:rPr lang="en-US" altLang="zh-CN" sz="2400">
                  <a:solidFill>
                    <a:schemeClr val="bg1"/>
                  </a:solidFill>
                  <a:latin typeface="Impact" panose="020B0806030902050204" pitchFamily="34" charset="0"/>
                  <a:ea typeface="汉仪菱心体简" panose="02010609000101010101" pitchFamily="49" charset="-122"/>
                </a:rPr>
                <a:t>A</a:t>
              </a:r>
              <a:endParaRPr lang="zh-CN" altLang="en-US" sz="2400">
                <a:solidFill>
                  <a:schemeClr val="bg1"/>
                </a:solidFill>
                <a:latin typeface="Impact" panose="020B0806030902050204" pitchFamily="34" charset="0"/>
                <a:ea typeface="汉仪菱心体简" panose="02010609000101010101" pitchFamily="49" charset="-122"/>
              </a:endParaRPr>
            </a:p>
          </p:txBody>
        </p:sp>
      </p:grpSp>
      <p:grpSp>
        <p:nvGrpSpPr>
          <p:cNvPr id="23" name="组合 22"/>
          <p:cNvGrpSpPr/>
          <p:nvPr/>
        </p:nvGrpSpPr>
        <p:grpSpPr>
          <a:xfrm>
            <a:off x="5909958" y="2229503"/>
            <a:ext cx="589156" cy="589303"/>
            <a:chOff x="1505114" y="3434341"/>
            <a:chExt cx="589156" cy="589303"/>
          </a:xfrm>
        </p:grpSpPr>
        <p:sp>
          <p:nvSpPr>
            <p:cNvPr id="24" name="Oval 53"/>
            <p:cNvSpPr>
              <a:spLocks noChangeArrowheads="1"/>
            </p:cNvSpPr>
            <p:nvPr/>
          </p:nvSpPr>
          <p:spPr bwMode="auto">
            <a:xfrm>
              <a:off x="1505114" y="3434341"/>
              <a:ext cx="589156" cy="589303"/>
            </a:xfrm>
            <a:prstGeom prst="ellipse">
              <a:avLst/>
            </a:prstGeom>
            <a:solidFill>
              <a:schemeClr val="accent4"/>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5"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a:solidFill>
                    <a:schemeClr val="bg1"/>
                  </a:solidFill>
                  <a:latin typeface="Impact" panose="020B0806030902050204" pitchFamily="34" charset="0"/>
                  <a:ea typeface="汉仪菱心体简" panose="02010609000101010101" pitchFamily="49" charset="-122"/>
                </a:rPr>
                <a:t>D</a:t>
              </a:r>
              <a:endParaRPr lang="zh-CN" altLang="en-US" sz="2400">
                <a:solidFill>
                  <a:schemeClr val="bg1"/>
                </a:solidFill>
                <a:latin typeface="Impact" panose="020B0806030902050204" pitchFamily="34" charset="0"/>
                <a:ea typeface="汉仪菱心体简" panose="02010609000101010101" pitchFamily="49" charset="-122"/>
              </a:endParaRPr>
            </a:p>
          </p:txBody>
        </p:sp>
      </p:grpSp>
      <p:grpSp>
        <p:nvGrpSpPr>
          <p:cNvPr id="26" name="组合 25"/>
          <p:cNvGrpSpPr/>
          <p:nvPr/>
        </p:nvGrpSpPr>
        <p:grpSpPr>
          <a:xfrm>
            <a:off x="4788024" y="1261145"/>
            <a:ext cx="589156" cy="589303"/>
            <a:chOff x="1505114" y="3434341"/>
            <a:chExt cx="589156" cy="589303"/>
          </a:xfrm>
        </p:grpSpPr>
        <p:sp>
          <p:nvSpPr>
            <p:cNvPr id="27" name="Oval 53"/>
            <p:cNvSpPr>
              <a:spLocks noChangeArrowheads="1"/>
            </p:cNvSpPr>
            <p:nvPr/>
          </p:nvSpPr>
          <p:spPr bwMode="auto">
            <a:xfrm>
              <a:off x="1505114" y="3434341"/>
              <a:ext cx="589156" cy="589303"/>
            </a:xfrm>
            <a:prstGeom prst="ellipse">
              <a:avLst/>
            </a:prstGeom>
            <a:solidFill>
              <a:schemeClr val="accent1"/>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8"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a:solidFill>
                    <a:schemeClr val="bg1"/>
                  </a:solidFill>
                  <a:latin typeface="Impact" panose="020B0806030902050204" pitchFamily="34" charset="0"/>
                  <a:ea typeface="汉仪菱心体简" panose="02010609000101010101" pitchFamily="49" charset="-122"/>
                </a:rPr>
                <a:t>C</a:t>
              </a:r>
              <a:endParaRPr lang="zh-CN" altLang="en-US" sz="2400">
                <a:solidFill>
                  <a:schemeClr val="bg1"/>
                </a:solidFill>
                <a:latin typeface="Impact" panose="020B0806030902050204" pitchFamily="34" charset="0"/>
                <a:ea typeface="汉仪菱心体简" panose="02010609000101010101" pitchFamily="49" charset="-122"/>
              </a:endParaRPr>
            </a:p>
          </p:txBody>
        </p:sp>
      </p:grpSp>
      <p:grpSp>
        <p:nvGrpSpPr>
          <p:cNvPr id="29" name="组合 28"/>
          <p:cNvGrpSpPr/>
          <p:nvPr/>
        </p:nvGrpSpPr>
        <p:grpSpPr>
          <a:xfrm>
            <a:off x="3738519" y="1829451"/>
            <a:ext cx="589156" cy="589303"/>
            <a:chOff x="1505114" y="3434341"/>
            <a:chExt cx="589156" cy="589303"/>
          </a:xfrm>
        </p:grpSpPr>
        <p:sp>
          <p:nvSpPr>
            <p:cNvPr id="30" name="Oval 53"/>
            <p:cNvSpPr>
              <a:spLocks noChangeArrowheads="1"/>
            </p:cNvSpPr>
            <p:nvPr/>
          </p:nvSpPr>
          <p:spPr bwMode="auto">
            <a:xfrm>
              <a:off x="1505114" y="3434341"/>
              <a:ext cx="589156" cy="589303"/>
            </a:xfrm>
            <a:prstGeom prst="ellipse">
              <a:avLst/>
            </a:prstGeom>
            <a:solidFill>
              <a:schemeClr val="accent2"/>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1" name="文本框 9"/>
            <p:cNvSpPr txBox="1"/>
            <p:nvPr/>
          </p:nvSpPr>
          <p:spPr>
            <a:xfrm>
              <a:off x="1613933" y="3488802"/>
              <a:ext cx="354584" cy="461665"/>
            </a:xfrm>
            <a:prstGeom prst="rect">
              <a:avLst/>
            </a:prstGeom>
            <a:noFill/>
          </p:spPr>
          <p:txBody>
            <a:bodyPr wrap="none" rtlCol="0" anchor="ctr">
              <a:spAutoFit/>
            </a:bodyPr>
            <a:lstStyle/>
            <a:p>
              <a:pPr algn="ctr"/>
              <a:r>
                <a:rPr lang="en-US" altLang="zh-CN" sz="2400">
                  <a:solidFill>
                    <a:schemeClr val="bg1"/>
                  </a:solidFill>
                  <a:latin typeface="Impact" panose="020B0806030902050204" pitchFamily="34" charset="0"/>
                  <a:ea typeface="汉仪菱心体简" panose="02010609000101010101" pitchFamily="49" charset="-122"/>
                </a:rPr>
                <a:t>B</a:t>
              </a:r>
              <a:endParaRPr lang="zh-CN" altLang="en-US" sz="2400">
                <a:solidFill>
                  <a:schemeClr val="bg1"/>
                </a:solidFill>
                <a:latin typeface="Impact" panose="020B0806030902050204" pitchFamily="34" charset="0"/>
                <a:ea typeface="汉仪菱心体简" panose="02010609000101010101" pitchFamily="49" charset="-122"/>
              </a:endParaRPr>
            </a:p>
          </p:txBody>
        </p:sp>
      </p:grpSp>
      <p:sp>
        <p:nvSpPr>
          <p:cNvPr id="32" name="TextBox 31"/>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3159335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3500"/>
                            </p:stCondLst>
                            <p:childTnLst>
                              <p:par>
                                <p:cTn id="37" presetID="42" presetClass="entr" presetSubtype="0" fill="hold" nodeType="after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800"/>
                                        <p:tgtEl>
                                          <p:spTgt spid="23"/>
                                        </p:tgtEl>
                                      </p:cBhvr>
                                    </p:animEffect>
                                    <p:anim calcmode="lin" valueType="num">
                                      <p:cBhvr>
                                        <p:cTn id="40" dur="800" fill="hold"/>
                                        <p:tgtEl>
                                          <p:spTgt spid="23"/>
                                        </p:tgtEl>
                                        <p:attrNameLst>
                                          <p:attrName>ppt_x</p:attrName>
                                        </p:attrNameLst>
                                      </p:cBhvr>
                                      <p:tavLst>
                                        <p:tav tm="0">
                                          <p:val>
                                            <p:strVal val="#ppt_x"/>
                                          </p:val>
                                        </p:tav>
                                        <p:tav tm="100000">
                                          <p:val>
                                            <p:strVal val="#ppt_x"/>
                                          </p:val>
                                        </p:tav>
                                      </p:tavLst>
                                    </p:anim>
                                    <p:anim calcmode="lin" valueType="num">
                                      <p:cBhvr>
                                        <p:cTn id="41" dur="8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800"/>
                                        <p:tgtEl>
                                          <p:spTgt spid="26"/>
                                        </p:tgtEl>
                                      </p:cBhvr>
                                    </p:animEffect>
                                    <p:anim calcmode="lin" valueType="num">
                                      <p:cBhvr>
                                        <p:cTn id="45" dur="800" fill="hold"/>
                                        <p:tgtEl>
                                          <p:spTgt spid="26"/>
                                        </p:tgtEl>
                                        <p:attrNameLst>
                                          <p:attrName>ppt_x</p:attrName>
                                        </p:attrNameLst>
                                      </p:cBhvr>
                                      <p:tavLst>
                                        <p:tav tm="0">
                                          <p:val>
                                            <p:strVal val="#ppt_x"/>
                                          </p:val>
                                        </p:tav>
                                        <p:tav tm="100000">
                                          <p:val>
                                            <p:strVal val="#ppt_x"/>
                                          </p:val>
                                        </p:tav>
                                      </p:tavLst>
                                    </p:anim>
                                    <p:anim calcmode="lin" valueType="num">
                                      <p:cBhvr>
                                        <p:cTn id="46" dur="8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3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800"/>
                                        <p:tgtEl>
                                          <p:spTgt spid="29"/>
                                        </p:tgtEl>
                                      </p:cBhvr>
                                    </p:animEffect>
                                    <p:anim calcmode="lin" valueType="num">
                                      <p:cBhvr>
                                        <p:cTn id="50" dur="800" fill="hold"/>
                                        <p:tgtEl>
                                          <p:spTgt spid="29"/>
                                        </p:tgtEl>
                                        <p:attrNameLst>
                                          <p:attrName>ppt_x</p:attrName>
                                        </p:attrNameLst>
                                      </p:cBhvr>
                                      <p:tavLst>
                                        <p:tav tm="0">
                                          <p:val>
                                            <p:strVal val="#ppt_x"/>
                                          </p:val>
                                        </p:tav>
                                        <p:tav tm="100000">
                                          <p:val>
                                            <p:strVal val="#ppt_x"/>
                                          </p:val>
                                        </p:tav>
                                      </p:tavLst>
                                    </p:anim>
                                    <p:anim calcmode="lin" valueType="num">
                                      <p:cBhvr>
                                        <p:cTn id="51" dur="800" fill="hold"/>
                                        <p:tgtEl>
                                          <p:spTgt spid="2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800"/>
                                        <p:tgtEl>
                                          <p:spTgt spid="20"/>
                                        </p:tgtEl>
                                      </p:cBhvr>
                                    </p:animEffect>
                                    <p:anim calcmode="lin" valueType="num">
                                      <p:cBhvr>
                                        <p:cTn id="55" dur="800" fill="hold"/>
                                        <p:tgtEl>
                                          <p:spTgt spid="20"/>
                                        </p:tgtEl>
                                        <p:attrNameLst>
                                          <p:attrName>ppt_x</p:attrName>
                                        </p:attrNameLst>
                                      </p:cBhvr>
                                      <p:tavLst>
                                        <p:tav tm="0">
                                          <p:val>
                                            <p:strVal val="#ppt_x"/>
                                          </p:val>
                                        </p:tav>
                                        <p:tav tm="100000">
                                          <p:val>
                                            <p:strVal val="#ppt_x"/>
                                          </p:val>
                                        </p:tav>
                                      </p:tavLst>
                                    </p:anim>
                                    <p:anim calcmode="lin" valueType="num">
                                      <p:cBhvr>
                                        <p:cTn id="56" dur="80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5600"/>
                            </p:stCondLst>
                            <p:childTnLst>
                              <p:par>
                                <p:cTn id="58" presetID="22" presetClass="entr" presetSubtype="2"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par>
                          <p:cTn id="70" fill="hold">
                            <p:stCondLst>
                              <p:cond delay="6100"/>
                            </p:stCondLst>
                            <p:childTnLst>
                              <p:par>
                                <p:cTn id="71" presetID="42" presetClass="entr" presetSubtype="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animBg="1"/>
      <p:bldP spid="19"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90501" y="1508898"/>
            <a:ext cx="5665736" cy="1082385"/>
            <a:chOff x="1419655" y="1993404"/>
            <a:chExt cx="6032665" cy="1152128"/>
          </a:xfrm>
        </p:grpSpPr>
        <p:cxnSp>
          <p:nvCxnSpPr>
            <p:cNvPr id="3" name="直接连接符 2"/>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29"/>
          <p:cNvSpPr txBox="1"/>
          <p:nvPr/>
        </p:nvSpPr>
        <p:spPr>
          <a:xfrm>
            <a:off x="662187"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TextBox 30"/>
          <p:cNvSpPr txBox="1"/>
          <p:nvPr/>
        </p:nvSpPr>
        <p:spPr>
          <a:xfrm>
            <a:off x="2555776"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TextBox 31"/>
          <p:cNvSpPr txBox="1"/>
          <p:nvPr/>
        </p:nvSpPr>
        <p:spPr>
          <a:xfrm>
            <a:off x="4516994"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TextBox 32"/>
          <p:cNvSpPr txBox="1"/>
          <p:nvPr/>
        </p:nvSpPr>
        <p:spPr>
          <a:xfrm>
            <a:off x="6545840"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等腰三角形 12"/>
          <p:cNvSpPr/>
          <p:nvPr/>
        </p:nvSpPr>
        <p:spPr>
          <a:xfrm rot="5400000">
            <a:off x="1408592" y="4165910"/>
            <a:ext cx="270597" cy="23320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TextBox 34"/>
          <p:cNvSpPr txBox="1"/>
          <p:nvPr/>
        </p:nvSpPr>
        <p:spPr>
          <a:xfrm>
            <a:off x="1690501" y="4106088"/>
            <a:ext cx="6125074" cy="900246"/>
          </a:xfrm>
          <a:prstGeom prst="rect">
            <a:avLst/>
          </a:prstGeom>
          <a:noFill/>
        </p:spPr>
        <p:txBody>
          <a:bodyPr wrap="square" lIns="68580" tIns="34290" rIns="68580" bIns="34290" rtlCol="0">
            <a:spAutoFit/>
          </a:bodyPr>
          <a:lstStyle/>
          <a:p>
            <a:pPr>
              <a:lnSpc>
                <a:spcPct val="15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这里输入简单的文字概述里输入简单文字概述输入简单的文字概述里输入输入里所有文字都可以随意更改成您的文字内容 鼠标点击修改的地方所有文字都可以随意更改成您的文字内容 鼠标点击修改的地方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482432" y="967704"/>
            <a:ext cx="2179136" cy="541193"/>
            <a:chOff x="3385609" y="1289874"/>
            <a:chExt cx="2320263" cy="576064"/>
          </a:xfrm>
          <a:solidFill>
            <a:schemeClr val="accent1"/>
          </a:solidFill>
        </p:grpSpPr>
        <p:sp>
          <p:nvSpPr>
            <p:cNvPr id="16" name="矩形 15"/>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7" name="TextBox 35"/>
            <p:cNvSpPr txBox="1"/>
            <p:nvPr/>
          </p:nvSpPr>
          <p:spPr>
            <a:xfrm>
              <a:off x="3853951" y="1418148"/>
              <a:ext cx="1364089" cy="294847"/>
            </a:xfrm>
            <a:prstGeom prst="rect">
              <a:avLst/>
            </a:prstGeom>
            <a:grpFill/>
          </p:spPr>
          <p:txBody>
            <a:bodyPr wrap="none" rtlCol="0">
              <a:spAutoFit/>
            </a:bodyPr>
            <a:lstStyle/>
            <a:p>
              <a:pPr algn="ctr"/>
              <a:r>
                <a:rPr lang="zh-CN" altLang="en-US" sz="1200" spc="225">
                  <a:solidFill>
                    <a:schemeClr val="bg1"/>
                  </a:solidFill>
                  <a:latin typeface="微软雅黑" panose="020B0503020204020204" pitchFamily="34" charset="-122"/>
                  <a:ea typeface="微软雅黑" panose="020B0503020204020204" pitchFamily="34" charset="-122"/>
                </a:rPr>
                <a:t>此处输入标题</a:t>
              </a:r>
            </a:p>
          </p:txBody>
        </p:sp>
      </p:grpSp>
      <p:grpSp>
        <p:nvGrpSpPr>
          <p:cNvPr id="18" name="组合 17"/>
          <p:cNvGrpSpPr/>
          <p:nvPr/>
        </p:nvGrpSpPr>
        <p:grpSpPr>
          <a:xfrm>
            <a:off x="751008" y="2591283"/>
            <a:ext cx="1788400" cy="541193"/>
            <a:chOff x="467544" y="3018066"/>
            <a:chExt cx="1904222" cy="576064"/>
          </a:xfrm>
          <a:solidFill>
            <a:schemeClr val="accent2"/>
          </a:solidFill>
        </p:grpSpPr>
        <p:sp>
          <p:nvSpPr>
            <p:cNvPr id="19" name="矩形 18"/>
            <p:cNvSpPr/>
            <p:nvPr/>
          </p:nvSpPr>
          <p:spPr>
            <a:xfrm>
              <a:off x="46754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0" name="TextBox 36"/>
            <p:cNvSpPr txBox="1"/>
            <p:nvPr/>
          </p:nvSpPr>
          <p:spPr>
            <a:xfrm>
              <a:off x="829777" y="3158629"/>
              <a:ext cx="1179753" cy="294847"/>
            </a:xfrm>
            <a:prstGeom prst="rect">
              <a:avLst/>
            </a:prstGeom>
            <a:grpFill/>
          </p:spPr>
          <p:txBody>
            <a:bodyPr wrap="none" rtlCol="0">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1" name="组合 20"/>
          <p:cNvGrpSpPr/>
          <p:nvPr/>
        </p:nvGrpSpPr>
        <p:grpSpPr>
          <a:xfrm>
            <a:off x="2682159" y="2591283"/>
            <a:ext cx="1788400" cy="541193"/>
            <a:chOff x="2523762" y="3018066"/>
            <a:chExt cx="1904222" cy="576064"/>
          </a:xfrm>
          <a:solidFill>
            <a:schemeClr val="accent1"/>
          </a:solidFill>
        </p:grpSpPr>
        <p:sp>
          <p:nvSpPr>
            <p:cNvPr id="22" name="矩形 21"/>
            <p:cNvSpPr/>
            <p:nvPr/>
          </p:nvSpPr>
          <p:spPr>
            <a:xfrm>
              <a:off x="2523762"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3" name="TextBox 37"/>
            <p:cNvSpPr txBox="1"/>
            <p:nvPr/>
          </p:nvSpPr>
          <p:spPr>
            <a:xfrm>
              <a:off x="2885995" y="3158629"/>
              <a:ext cx="1179753" cy="294847"/>
            </a:xfrm>
            <a:prstGeom prst="rect">
              <a:avLst/>
            </a:prstGeom>
            <a:grpFill/>
          </p:spPr>
          <p:txBody>
            <a:bodyPr wrap="none" rtlCol="0">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4" name="组合 23"/>
          <p:cNvGrpSpPr/>
          <p:nvPr/>
        </p:nvGrpSpPr>
        <p:grpSpPr>
          <a:xfrm>
            <a:off x="4643376" y="2591283"/>
            <a:ext cx="1788400" cy="541193"/>
            <a:chOff x="4611994" y="3018066"/>
            <a:chExt cx="1904222" cy="576064"/>
          </a:xfrm>
          <a:solidFill>
            <a:schemeClr val="accent4"/>
          </a:solidFill>
        </p:grpSpPr>
        <p:sp>
          <p:nvSpPr>
            <p:cNvPr id="25" name="矩形 24"/>
            <p:cNvSpPr/>
            <p:nvPr/>
          </p:nvSpPr>
          <p:spPr>
            <a:xfrm>
              <a:off x="461199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6" name="TextBox 38"/>
            <p:cNvSpPr txBox="1"/>
            <p:nvPr/>
          </p:nvSpPr>
          <p:spPr>
            <a:xfrm>
              <a:off x="4974227" y="3158629"/>
              <a:ext cx="1179753" cy="294847"/>
            </a:xfrm>
            <a:prstGeom prst="rect">
              <a:avLst/>
            </a:prstGeom>
            <a:grpFill/>
          </p:spPr>
          <p:txBody>
            <a:bodyPr wrap="none" rtlCol="0">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7" name="组合 26"/>
          <p:cNvGrpSpPr/>
          <p:nvPr/>
        </p:nvGrpSpPr>
        <p:grpSpPr>
          <a:xfrm>
            <a:off x="6604594" y="2591283"/>
            <a:ext cx="1788400" cy="541193"/>
            <a:chOff x="6700226" y="3018066"/>
            <a:chExt cx="1904222" cy="576064"/>
          </a:xfrm>
          <a:solidFill>
            <a:schemeClr val="accent3"/>
          </a:solidFill>
        </p:grpSpPr>
        <p:sp>
          <p:nvSpPr>
            <p:cNvPr id="28" name="矩形 27"/>
            <p:cNvSpPr/>
            <p:nvPr/>
          </p:nvSpPr>
          <p:spPr>
            <a:xfrm>
              <a:off x="6700226"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9" name="TextBox 39"/>
            <p:cNvSpPr txBox="1"/>
            <p:nvPr/>
          </p:nvSpPr>
          <p:spPr>
            <a:xfrm>
              <a:off x="7062459" y="3158629"/>
              <a:ext cx="1179753" cy="294847"/>
            </a:xfrm>
            <a:prstGeom prst="rect">
              <a:avLst/>
            </a:prstGeom>
            <a:grpFill/>
          </p:spPr>
          <p:txBody>
            <a:bodyPr wrap="none" rtlCol="0">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此处输入标题</a:t>
              </a:r>
            </a:p>
          </p:txBody>
        </p:sp>
      </p:grpSp>
    </p:spTree>
    <p:extLst>
      <p:ext uri="{BB962C8B-B14F-4D97-AF65-F5344CB8AC3E}">
        <p14:creationId xmlns:p14="http://schemas.microsoft.com/office/powerpoint/2010/main" val="37872159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47"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childTnLst>
                                </p:cTn>
                              </p:par>
                            </p:childTnLst>
                          </p:cTn>
                        </p:par>
                        <p:par>
                          <p:cTn id="37" fill="hold">
                            <p:stCondLst>
                              <p:cond delay="2000"/>
                            </p:stCondLst>
                            <p:childTnLst>
                              <p:par>
                                <p:cTn id="38" presetID="2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23" presetClass="entr" presetSubtype="16"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childTnLst>
                                </p:cTn>
                              </p:par>
                            </p:childTnLst>
                          </p:cTn>
                        </p:par>
                        <p:par>
                          <p:cTn id="47" fill="hold">
                            <p:stCondLst>
                              <p:cond delay="3000"/>
                            </p:stCondLst>
                            <p:childTnLst>
                              <p:par>
                                <p:cTn id="48" presetID="2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0-#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a:spLocks noChangeArrowheads="1"/>
          </p:cNvSpPr>
          <p:nvPr/>
        </p:nvSpPr>
        <p:spPr bwMode="auto">
          <a:xfrm>
            <a:off x="6161485" y="3263978"/>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a:solidFill>
                  <a:srgbClr val="7F7F7F"/>
                </a:solidFill>
                <a:latin typeface="微软雅黑"/>
                <a:ea typeface="微软雅黑"/>
                <a:sym typeface="Gill Sans" charset="0"/>
              </a:rPr>
              <a:t>此处添加详细文本描述，建议与标题相关并符合整体语言风格，语言描述</a:t>
            </a:r>
            <a:endParaRPr lang="en-US" altLang="zh-CN" sz="900">
              <a:solidFill>
                <a:srgbClr val="7F7F7F"/>
              </a:solidFill>
              <a:latin typeface="微软雅黑"/>
              <a:ea typeface="微软雅黑"/>
              <a:cs typeface="Lato Light" charset="0"/>
              <a:sym typeface="Lato Light" charset="0"/>
            </a:endParaRPr>
          </a:p>
        </p:txBody>
      </p:sp>
      <p:grpSp>
        <p:nvGrpSpPr>
          <p:cNvPr id="2" name="Group 7"/>
          <p:cNvGrpSpPr>
            <a:grpSpLocks/>
          </p:cNvGrpSpPr>
          <p:nvPr/>
        </p:nvGrpSpPr>
        <p:grpSpPr bwMode="auto">
          <a:xfrm>
            <a:off x="3049191" y="1226723"/>
            <a:ext cx="3168253" cy="3204961"/>
            <a:chOff x="4065588" y="1635126"/>
            <a:chExt cx="4224337" cy="4271962"/>
          </a:xfrm>
        </p:grpSpPr>
        <p:sp>
          <p:nvSpPr>
            <p:cNvPr id="128013" name="Freeform 5"/>
            <p:cNvSpPr>
              <a:spLocks noEditPoints="1"/>
            </p:cNvSpPr>
            <p:nvPr/>
          </p:nvSpPr>
          <p:spPr bwMode="auto">
            <a:xfrm>
              <a:off x="4197350" y="1819275"/>
              <a:ext cx="4092575" cy="4087813"/>
            </a:xfrm>
            <a:custGeom>
              <a:avLst/>
              <a:gdLst>
                <a:gd name="T0" fmla="*/ 1608468 w 1089"/>
                <a:gd name="T1" fmla="*/ 1891601 h 1087"/>
                <a:gd name="T2" fmla="*/ 1743760 w 1089"/>
                <a:gd name="T3" fmla="*/ 586659 h 1087"/>
                <a:gd name="T4" fmla="*/ 1807648 w 1089"/>
                <a:gd name="T5" fmla="*/ 424952 h 1087"/>
                <a:gd name="T6" fmla="*/ 2055683 w 1089"/>
                <a:gd name="T7" fmla="*/ 282048 h 1087"/>
                <a:gd name="T8" fmla="*/ 2292443 w 1089"/>
                <a:gd name="T9" fmla="*/ 421191 h 1087"/>
                <a:gd name="T10" fmla="*/ 2273653 w 1089"/>
                <a:gd name="T11" fmla="*/ 707000 h 1087"/>
                <a:gd name="T12" fmla="*/ 2901256 w 1089"/>
                <a:gd name="T13" fmla="*/ 2015702 h 1087"/>
                <a:gd name="T14" fmla="*/ 3506311 w 1089"/>
                <a:gd name="T15" fmla="*/ 1741175 h 1087"/>
                <a:gd name="T16" fmla="*/ 3667909 w 1089"/>
                <a:gd name="T17" fmla="*/ 1805106 h 1087"/>
                <a:gd name="T18" fmla="*/ 3810717 w 1089"/>
                <a:gd name="T19" fmla="*/ 2087154 h 1087"/>
                <a:gd name="T20" fmla="*/ 3671667 w 1089"/>
                <a:gd name="T21" fmla="*/ 2290228 h 1087"/>
                <a:gd name="T22" fmla="*/ 3389810 w 1089"/>
                <a:gd name="T23" fmla="*/ 2271425 h 1087"/>
                <a:gd name="T24" fmla="*/ 2487865 w 1089"/>
                <a:gd name="T25" fmla="*/ 2196212 h 1087"/>
                <a:gd name="T26" fmla="*/ 2352573 w 1089"/>
                <a:gd name="T27" fmla="*/ 3504914 h 1087"/>
                <a:gd name="T28" fmla="*/ 2288685 w 1089"/>
                <a:gd name="T29" fmla="*/ 3666622 h 1087"/>
                <a:gd name="T30" fmla="*/ 2036892 w 1089"/>
                <a:gd name="T31" fmla="*/ 3809526 h 1087"/>
                <a:gd name="T32" fmla="*/ 1803890 w 1089"/>
                <a:gd name="T33" fmla="*/ 3670382 h 1087"/>
                <a:gd name="T34" fmla="*/ 1822680 w 1089"/>
                <a:gd name="T35" fmla="*/ 3384574 h 1087"/>
                <a:gd name="T36" fmla="*/ 1195077 w 1089"/>
                <a:gd name="T37" fmla="*/ 2072111 h 1087"/>
                <a:gd name="T38" fmla="*/ 586264 w 1089"/>
                <a:gd name="T39" fmla="*/ 2350398 h 1087"/>
                <a:gd name="T40" fmla="*/ 424666 w 1089"/>
                <a:gd name="T41" fmla="*/ 2286468 h 1087"/>
                <a:gd name="T42" fmla="*/ 285616 w 1089"/>
                <a:gd name="T43" fmla="*/ 2004420 h 1087"/>
                <a:gd name="T44" fmla="*/ 420908 w 1089"/>
                <a:gd name="T45" fmla="*/ 1801345 h 1087"/>
                <a:gd name="T46" fmla="*/ 706524 w 1089"/>
                <a:gd name="T47" fmla="*/ 1820149 h 1087"/>
                <a:gd name="T48" fmla="*/ 2051925 w 1089"/>
                <a:gd name="T49" fmla="*/ 0 h 1087"/>
                <a:gd name="T50" fmla="*/ 1570887 w 1089"/>
                <a:gd name="T51" fmla="*/ 278287 h 1087"/>
                <a:gd name="T52" fmla="*/ 1458144 w 1089"/>
                <a:gd name="T53" fmla="*/ 424952 h 1087"/>
                <a:gd name="T54" fmla="*/ 841815 w 1089"/>
                <a:gd name="T55" fmla="*/ 477601 h 1087"/>
                <a:gd name="T56" fmla="*/ 289374 w 1089"/>
                <a:gd name="T57" fmla="*/ 1553143 h 1087"/>
                <a:gd name="T58" fmla="*/ 0 w 1089"/>
                <a:gd name="T59" fmla="*/ 2042026 h 1087"/>
                <a:gd name="T60" fmla="*/ 341987 w 1089"/>
                <a:gd name="T61" fmla="*/ 2560994 h 1087"/>
                <a:gd name="T62" fmla="*/ 477279 w 1089"/>
                <a:gd name="T63" fmla="*/ 3249191 h 1087"/>
                <a:gd name="T64" fmla="*/ 1304062 w 1089"/>
                <a:gd name="T65" fmla="*/ 3677904 h 1087"/>
                <a:gd name="T66" fmla="*/ 1555855 w 1089"/>
                <a:gd name="T67" fmla="*/ 3802005 h 1087"/>
                <a:gd name="T68" fmla="*/ 2044408 w 1089"/>
                <a:gd name="T69" fmla="*/ 4087813 h 1087"/>
                <a:gd name="T70" fmla="*/ 2525446 w 1089"/>
                <a:gd name="T71" fmla="*/ 3809526 h 1087"/>
                <a:gd name="T72" fmla="*/ 2638189 w 1089"/>
                <a:gd name="T73" fmla="*/ 3666622 h 1087"/>
                <a:gd name="T74" fmla="*/ 3254518 w 1089"/>
                <a:gd name="T75" fmla="*/ 3613973 h 1087"/>
                <a:gd name="T76" fmla="*/ 3806959 w 1089"/>
                <a:gd name="T77" fmla="*/ 2534670 h 1087"/>
                <a:gd name="T78" fmla="*/ 4092575 w 1089"/>
                <a:gd name="T79" fmla="*/ 2049547 h 1087"/>
                <a:gd name="T80" fmla="*/ 3754346 w 1089"/>
                <a:gd name="T81" fmla="*/ 1530579 h 1087"/>
                <a:gd name="T82" fmla="*/ 3615296 w 1089"/>
                <a:gd name="T83" fmla="*/ 842383 h 1087"/>
                <a:gd name="T84" fmla="*/ 2792271 w 1089"/>
                <a:gd name="T85" fmla="*/ 413670 h 1087"/>
                <a:gd name="T86" fmla="*/ 2540478 w 1089"/>
                <a:gd name="T87" fmla="*/ 285808 h 1087"/>
                <a:gd name="T88" fmla="*/ 2051925 w 1089"/>
                <a:gd name="T89" fmla="*/ 0 h 10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89" h="1087">
                  <a:moveTo>
                    <a:pt x="323" y="531"/>
                  </a:moveTo>
                  <a:cubicBezTo>
                    <a:pt x="358" y="531"/>
                    <a:pt x="394" y="522"/>
                    <a:pt x="428" y="503"/>
                  </a:cubicBezTo>
                  <a:cubicBezTo>
                    <a:pt x="532" y="445"/>
                    <a:pt x="568" y="312"/>
                    <a:pt x="507" y="209"/>
                  </a:cubicBezTo>
                  <a:cubicBezTo>
                    <a:pt x="496" y="188"/>
                    <a:pt x="481" y="171"/>
                    <a:pt x="464" y="156"/>
                  </a:cubicBezTo>
                  <a:cubicBezTo>
                    <a:pt x="465" y="146"/>
                    <a:pt x="468" y="136"/>
                    <a:pt x="473" y="127"/>
                  </a:cubicBezTo>
                  <a:cubicBezTo>
                    <a:pt x="481" y="113"/>
                    <a:pt x="481" y="113"/>
                    <a:pt x="481" y="113"/>
                  </a:cubicBezTo>
                  <a:cubicBezTo>
                    <a:pt x="495" y="90"/>
                    <a:pt x="519" y="75"/>
                    <a:pt x="546" y="75"/>
                  </a:cubicBezTo>
                  <a:cubicBezTo>
                    <a:pt x="546" y="75"/>
                    <a:pt x="547" y="75"/>
                    <a:pt x="547" y="75"/>
                  </a:cubicBezTo>
                  <a:cubicBezTo>
                    <a:pt x="550" y="75"/>
                    <a:pt x="553" y="75"/>
                    <a:pt x="556" y="75"/>
                  </a:cubicBezTo>
                  <a:cubicBezTo>
                    <a:pt x="579" y="78"/>
                    <a:pt x="598" y="91"/>
                    <a:pt x="610" y="112"/>
                  </a:cubicBezTo>
                  <a:cubicBezTo>
                    <a:pt x="610" y="112"/>
                    <a:pt x="610" y="112"/>
                    <a:pt x="610" y="112"/>
                  </a:cubicBezTo>
                  <a:cubicBezTo>
                    <a:pt x="624" y="136"/>
                    <a:pt x="622" y="166"/>
                    <a:pt x="605" y="188"/>
                  </a:cubicBezTo>
                  <a:cubicBezTo>
                    <a:pt x="552" y="254"/>
                    <a:pt x="541" y="349"/>
                    <a:pt x="585" y="427"/>
                  </a:cubicBezTo>
                  <a:cubicBezTo>
                    <a:pt x="625" y="497"/>
                    <a:pt x="697" y="536"/>
                    <a:pt x="772" y="536"/>
                  </a:cubicBezTo>
                  <a:cubicBezTo>
                    <a:pt x="809" y="536"/>
                    <a:pt x="846" y="527"/>
                    <a:pt x="880" y="507"/>
                  </a:cubicBezTo>
                  <a:cubicBezTo>
                    <a:pt x="901" y="495"/>
                    <a:pt x="919" y="480"/>
                    <a:pt x="933" y="463"/>
                  </a:cubicBezTo>
                  <a:cubicBezTo>
                    <a:pt x="943" y="464"/>
                    <a:pt x="953" y="467"/>
                    <a:pt x="962" y="472"/>
                  </a:cubicBezTo>
                  <a:cubicBezTo>
                    <a:pt x="976" y="480"/>
                    <a:pt x="976" y="480"/>
                    <a:pt x="976" y="480"/>
                  </a:cubicBezTo>
                  <a:cubicBezTo>
                    <a:pt x="1000" y="494"/>
                    <a:pt x="1015" y="519"/>
                    <a:pt x="1015" y="546"/>
                  </a:cubicBezTo>
                  <a:cubicBezTo>
                    <a:pt x="1015" y="549"/>
                    <a:pt x="1015" y="552"/>
                    <a:pt x="1014" y="555"/>
                  </a:cubicBezTo>
                  <a:cubicBezTo>
                    <a:pt x="1011" y="578"/>
                    <a:pt x="998" y="597"/>
                    <a:pt x="978" y="609"/>
                  </a:cubicBezTo>
                  <a:cubicBezTo>
                    <a:pt x="977" y="609"/>
                    <a:pt x="977" y="609"/>
                    <a:pt x="977" y="609"/>
                  </a:cubicBezTo>
                  <a:cubicBezTo>
                    <a:pt x="967" y="615"/>
                    <a:pt x="955" y="618"/>
                    <a:pt x="943" y="618"/>
                  </a:cubicBezTo>
                  <a:cubicBezTo>
                    <a:pt x="928" y="618"/>
                    <a:pt x="914" y="613"/>
                    <a:pt x="902" y="604"/>
                  </a:cubicBezTo>
                  <a:cubicBezTo>
                    <a:pt x="863" y="573"/>
                    <a:pt x="816" y="557"/>
                    <a:pt x="767" y="557"/>
                  </a:cubicBezTo>
                  <a:cubicBezTo>
                    <a:pt x="731" y="557"/>
                    <a:pt x="695" y="565"/>
                    <a:pt x="662" y="584"/>
                  </a:cubicBezTo>
                  <a:cubicBezTo>
                    <a:pt x="558" y="643"/>
                    <a:pt x="522" y="776"/>
                    <a:pt x="582" y="879"/>
                  </a:cubicBezTo>
                  <a:cubicBezTo>
                    <a:pt x="594" y="899"/>
                    <a:pt x="609" y="917"/>
                    <a:pt x="626" y="932"/>
                  </a:cubicBezTo>
                  <a:cubicBezTo>
                    <a:pt x="625" y="942"/>
                    <a:pt x="622" y="951"/>
                    <a:pt x="617" y="960"/>
                  </a:cubicBezTo>
                  <a:cubicBezTo>
                    <a:pt x="609" y="975"/>
                    <a:pt x="609" y="975"/>
                    <a:pt x="609" y="975"/>
                  </a:cubicBezTo>
                  <a:cubicBezTo>
                    <a:pt x="595" y="998"/>
                    <a:pt x="571" y="1013"/>
                    <a:pt x="544" y="1013"/>
                  </a:cubicBezTo>
                  <a:cubicBezTo>
                    <a:pt x="543" y="1013"/>
                    <a:pt x="543" y="1013"/>
                    <a:pt x="542" y="1013"/>
                  </a:cubicBezTo>
                  <a:cubicBezTo>
                    <a:pt x="539" y="1013"/>
                    <a:pt x="537" y="1013"/>
                    <a:pt x="534" y="1012"/>
                  </a:cubicBezTo>
                  <a:cubicBezTo>
                    <a:pt x="511" y="1009"/>
                    <a:pt x="492" y="996"/>
                    <a:pt x="480" y="976"/>
                  </a:cubicBezTo>
                  <a:cubicBezTo>
                    <a:pt x="480" y="976"/>
                    <a:pt x="480" y="976"/>
                    <a:pt x="480" y="976"/>
                  </a:cubicBezTo>
                  <a:cubicBezTo>
                    <a:pt x="466" y="952"/>
                    <a:pt x="467" y="921"/>
                    <a:pt x="485" y="900"/>
                  </a:cubicBezTo>
                  <a:cubicBezTo>
                    <a:pt x="538" y="833"/>
                    <a:pt x="549" y="739"/>
                    <a:pt x="504" y="660"/>
                  </a:cubicBezTo>
                  <a:cubicBezTo>
                    <a:pt x="465" y="590"/>
                    <a:pt x="392" y="551"/>
                    <a:pt x="318" y="551"/>
                  </a:cubicBezTo>
                  <a:cubicBezTo>
                    <a:pt x="281" y="551"/>
                    <a:pt x="244" y="561"/>
                    <a:pt x="210" y="581"/>
                  </a:cubicBezTo>
                  <a:cubicBezTo>
                    <a:pt x="189" y="593"/>
                    <a:pt x="171" y="608"/>
                    <a:pt x="156" y="625"/>
                  </a:cubicBezTo>
                  <a:cubicBezTo>
                    <a:pt x="146" y="624"/>
                    <a:pt x="136" y="621"/>
                    <a:pt x="128" y="616"/>
                  </a:cubicBezTo>
                  <a:cubicBezTo>
                    <a:pt x="113" y="608"/>
                    <a:pt x="113" y="608"/>
                    <a:pt x="113" y="608"/>
                  </a:cubicBezTo>
                  <a:cubicBezTo>
                    <a:pt x="90" y="594"/>
                    <a:pt x="74" y="569"/>
                    <a:pt x="75" y="541"/>
                  </a:cubicBezTo>
                  <a:cubicBezTo>
                    <a:pt x="75" y="538"/>
                    <a:pt x="75" y="536"/>
                    <a:pt x="76" y="533"/>
                  </a:cubicBezTo>
                  <a:cubicBezTo>
                    <a:pt x="79" y="510"/>
                    <a:pt x="92" y="491"/>
                    <a:pt x="112" y="479"/>
                  </a:cubicBezTo>
                  <a:cubicBezTo>
                    <a:pt x="112" y="479"/>
                    <a:pt x="112" y="479"/>
                    <a:pt x="112" y="479"/>
                  </a:cubicBezTo>
                  <a:cubicBezTo>
                    <a:pt x="123" y="472"/>
                    <a:pt x="135" y="469"/>
                    <a:pt x="147" y="469"/>
                  </a:cubicBezTo>
                  <a:cubicBezTo>
                    <a:pt x="161" y="469"/>
                    <a:pt x="176" y="474"/>
                    <a:pt x="188" y="484"/>
                  </a:cubicBezTo>
                  <a:cubicBezTo>
                    <a:pt x="226" y="515"/>
                    <a:pt x="274" y="531"/>
                    <a:pt x="323" y="531"/>
                  </a:cubicBezTo>
                  <a:moveTo>
                    <a:pt x="546" y="0"/>
                  </a:moveTo>
                  <a:cubicBezTo>
                    <a:pt x="546" y="0"/>
                    <a:pt x="546" y="0"/>
                    <a:pt x="546" y="0"/>
                  </a:cubicBezTo>
                  <a:cubicBezTo>
                    <a:pt x="492" y="0"/>
                    <a:pt x="444" y="28"/>
                    <a:pt x="418" y="74"/>
                  </a:cubicBezTo>
                  <a:cubicBezTo>
                    <a:pt x="408" y="91"/>
                    <a:pt x="408" y="91"/>
                    <a:pt x="408" y="91"/>
                  </a:cubicBezTo>
                  <a:cubicBezTo>
                    <a:pt x="403" y="100"/>
                    <a:pt x="396" y="107"/>
                    <a:pt x="388" y="113"/>
                  </a:cubicBezTo>
                  <a:cubicBezTo>
                    <a:pt x="366" y="106"/>
                    <a:pt x="344" y="103"/>
                    <a:pt x="322" y="103"/>
                  </a:cubicBezTo>
                  <a:cubicBezTo>
                    <a:pt x="288" y="103"/>
                    <a:pt x="255" y="110"/>
                    <a:pt x="224" y="127"/>
                  </a:cubicBezTo>
                  <a:cubicBezTo>
                    <a:pt x="141" y="170"/>
                    <a:pt x="98" y="259"/>
                    <a:pt x="110" y="346"/>
                  </a:cubicBezTo>
                  <a:cubicBezTo>
                    <a:pt x="114" y="373"/>
                    <a:pt x="100" y="400"/>
                    <a:pt x="77" y="413"/>
                  </a:cubicBezTo>
                  <a:cubicBezTo>
                    <a:pt x="35" y="437"/>
                    <a:pt x="7" y="480"/>
                    <a:pt x="1" y="527"/>
                  </a:cubicBezTo>
                  <a:cubicBezTo>
                    <a:pt x="1" y="532"/>
                    <a:pt x="0" y="538"/>
                    <a:pt x="0" y="543"/>
                  </a:cubicBezTo>
                  <a:cubicBezTo>
                    <a:pt x="1" y="597"/>
                    <a:pt x="28" y="644"/>
                    <a:pt x="75" y="671"/>
                  </a:cubicBezTo>
                  <a:cubicBezTo>
                    <a:pt x="91" y="681"/>
                    <a:pt x="91" y="681"/>
                    <a:pt x="91" y="681"/>
                  </a:cubicBezTo>
                  <a:cubicBezTo>
                    <a:pt x="100" y="686"/>
                    <a:pt x="108" y="693"/>
                    <a:pt x="114" y="702"/>
                  </a:cubicBezTo>
                  <a:cubicBezTo>
                    <a:pt x="97" y="754"/>
                    <a:pt x="101" y="812"/>
                    <a:pt x="127" y="864"/>
                  </a:cubicBezTo>
                  <a:cubicBezTo>
                    <a:pt x="166" y="938"/>
                    <a:pt x="241" y="980"/>
                    <a:pt x="318" y="980"/>
                  </a:cubicBezTo>
                  <a:cubicBezTo>
                    <a:pt x="328" y="980"/>
                    <a:pt x="337" y="979"/>
                    <a:pt x="347" y="978"/>
                  </a:cubicBezTo>
                  <a:cubicBezTo>
                    <a:pt x="350" y="977"/>
                    <a:pt x="353" y="977"/>
                    <a:pt x="356" y="977"/>
                  </a:cubicBezTo>
                  <a:cubicBezTo>
                    <a:pt x="380" y="977"/>
                    <a:pt x="402" y="990"/>
                    <a:pt x="414" y="1011"/>
                  </a:cubicBezTo>
                  <a:cubicBezTo>
                    <a:pt x="438" y="1053"/>
                    <a:pt x="480" y="1081"/>
                    <a:pt x="528" y="1086"/>
                  </a:cubicBezTo>
                  <a:cubicBezTo>
                    <a:pt x="533" y="1087"/>
                    <a:pt x="538" y="1087"/>
                    <a:pt x="544" y="1087"/>
                  </a:cubicBezTo>
                  <a:cubicBezTo>
                    <a:pt x="544" y="1087"/>
                    <a:pt x="544" y="1087"/>
                    <a:pt x="544" y="1087"/>
                  </a:cubicBezTo>
                  <a:cubicBezTo>
                    <a:pt x="598" y="1087"/>
                    <a:pt x="645" y="1060"/>
                    <a:pt x="672" y="1013"/>
                  </a:cubicBezTo>
                  <a:cubicBezTo>
                    <a:pt x="682" y="997"/>
                    <a:pt x="682" y="997"/>
                    <a:pt x="682" y="997"/>
                  </a:cubicBezTo>
                  <a:cubicBezTo>
                    <a:pt x="687" y="988"/>
                    <a:pt x="694" y="980"/>
                    <a:pt x="702" y="975"/>
                  </a:cubicBezTo>
                  <a:cubicBezTo>
                    <a:pt x="723" y="981"/>
                    <a:pt x="746" y="985"/>
                    <a:pt x="768" y="985"/>
                  </a:cubicBezTo>
                  <a:cubicBezTo>
                    <a:pt x="801" y="985"/>
                    <a:pt x="835" y="977"/>
                    <a:pt x="866" y="961"/>
                  </a:cubicBezTo>
                  <a:cubicBezTo>
                    <a:pt x="949" y="918"/>
                    <a:pt x="992" y="829"/>
                    <a:pt x="980" y="742"/>
                  </a:cubicBezTo>
                  <a:cubicBezTo>
                    <a:pt x="976" y="715"/>
                    <a:pt x="989" y="688"/>
                    <a:pt x="1013" y="674"/>
                  </a:cubicBezTo>
                  <a:cubicBezTo>
                    <a:pt x="1055" y="650"/>
                    <a:pt x="1083" y="608"/>
                    <a:pt x="1088" y="561"/>
                  </a:cubicBezTo>
                  <a:cubicBezTo>
                    <a:pt x="1089" y="556"/>
                    <a:pt x="1089" y="550"/>
                    <a:pt x="1089" y="545"/>
                  </a:cubicBezTo>
                  <a:cubicBezTo>
                    <a:pt x="1089" y="491"/>
                    <a:pt x="1062" y="443"/>
                    <a:pt x="1015" y="416"/>
                  </a:cubicBezTo>
                  <a:cubicBezTo>
                    <a:pt x="999" y="407"/>
                    <a:pt x="999" y="407"/>
                    <a:pt x="999" y="407"/>
                  </a:cubicBezTo>
                  <a:cubicBezTo>
                    <a:pt x="989" y="402"/>
                    <a:pt x="982" y="394"/>
                    <a:pt x="976" y="386"/>
                  </a:cubicBezTo>
                  <a:cubicBezTo>
                    <a:pt x="993" y="334"/>
                    <a:pt x="989" y="275"/>
                    <a:pt x="962" y="224"/>
                  </a:cubicBezTo>
                  <a:cubicBezTo>
                    <a:pt x="924" y="150"/>
                    <a:pt x="849" y="108"/>
                    <a:pt x="772" y="108"/>
                  </a:cubicBezTo>
                  <a:cubicBezTo>
                    <a:pt x="762" y="108"/>
                    <a:pt x="753" y="109"/>
                    <a:pt x="743" y="110"/>
                  </a:cubicBezTo>
                  <a:cubicBezTo>
                    <a:pt x="740" y="110"/>
                    <a:pt x="737" y="110"/>
                    <a:pt x="734" y="110"/>
                  </a:cubicBezTo>
                  <a:cubicBezTo>
                    <a:pt x="710" y="110"/>
                    <a:pt x="688" y="98"/>
                    <a:pt x="676" y="76"/>
                  </a:cubicBezTo>
                  <a:cubicBezTo>
                    <a:pt x="651" y="35"/>
                    <a:pt x="609" y="7"/>
                    <a:pt x="562" y="1"/>
                  </a:cubicBezTo>
                  <a:cubicBezTo>
                    <a:pt x="557" y="1"/>
                    <a:pt x="551" y="0"/>
                    <a:pt x="546"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14" name="Freeform 6"/>
            <p:cNvSpPr>
              <a:spLocks/>
            </p:cNvSpPr>
            <p:nvPr/>
          </p:nvSpPr>
          <p:spPr bwMode="auto">
            <a:xfrm>
              <a:off x="4343400" y="3590925"/>
              <a:ext cx="1781175" cy="2127250"/>
            </a:xfrm>
            <a:custGeom>
              <a:avLst/>
              <a:gdLst>
                <a:gd name="T0" fmla="*/ 1521890 w 474"/>
                <a:gd name="T1" fmla="*/ 1713827 h 566"/>
                <a:gd name="T2" fmla="*/ 1521890 w 474"/>
                <a:gd name="T3" fmla="*/ 1710068 h 566"/>
                <a:gd name="T4" fmla="*/ 1540679 w 474"/>
                <a:gd name="T5" fmla="*/ 1424431 h 566"/>
                <a:gd name="T6" fmla="*/ 1615834 w 474"/>
                <a:gd name="T7" fmla="*/ 526175 h 566"/>
                <a:gd name="T8" fmla="*/ 507297 w 474"/>
                <a:gd name="T9" fmla="*/ 225504 h 566"/>
                <a:gd name="T10" fmla="*/ 199161 w 474"/>
                <a:gd name="T11" fmla="*/ 1292887 h 566"/>
                <a:gd name="T12" fmla="*/ 1022109 w 474"/>
                <a:gd name="T13" fmla="*/ 1721344 h 566"/>
                <a:gd name="T14" fmla="*/ 1273878 w 474"/>
                <a:gd name="T15" fmla="*/ 1845371 h 566"/>
                <a:gd name="T16" fmla="*/ 1702262 w 474"/>
                <a:gd name="T17" fmla="*/ 2127250 h 566"/>
                <a:gd name="T18" fmla="*/ 1724809 w 474"/>
                <a:gd name="T19" fmla="*/ 1849129 h 566"/>
                <a:gd name="T20" fmla="*/ 1521890 w 474"/>
                <a:gd name="T21" fmla="*/ 1713827 h 5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4" h="566">
                  <a:moveTo>
                    <a:pt x="405" y="456"/>
                  </a:moveTo>
                  <a:cubicBezTo>
                    <a:pt x="405" y="455"/>
                    <a:pt x="405" y="455"/>
                    <a:pt x="405" y="455"/>
                  </a:cubicBezTo>
                  <a:cubicBezTo>
                    <a:pt x="391" y="431"/>
                    <a:pt x="393" y="401"/>
                    <a:pt x="410" y="379"/>
                  </a:cubicBezTo>
                  <a:cubicBezTo>
                    <a:pt x="463" y="313"/>
                    <a:pt x="474" y="219"/>
                    <a:pt x="430" y="140"/>
                  </a:cubicBezTo>
                  <a:cubicBezTo>
                    <a:pt x="371" y="36"/>
                    <a:pt x="238" y="0"/>
                    <a:pt x="135" y="60"/>
                  </a:cubicBezTo>
                  <a:cubicBezTo>
                    <a:pt x="37" y="118"/>
                    <a:pt x="0" y="243"/>
                    <a:pt x="53" y="344"/>
                  </a:cubicBezTo>
                  <a:cubicBezTo>
                    <a:pt x="96" y="427"/>
                    <a:pt x="185" y="469"/>
                    <a:pt x="272" y="458"/>
                  </a:cubicBezTo>
                  <a:cubicBezTo>
                    <a:pt x="299" y="454"/>
                    <a:pt x="326" y="467"/>
                    <a:pt x="339" y="491"/>
                  </a:cubicBezTo>
                  <a:cubicBezTo>
                    <a:pt x="364" y="533"/>
                    <a:pt x="406" y="561"/>
                    <a:pt x="453" y="566"/>
                  </a:cubicBezTo>
                  <a:cubicBezTo>
                    <a:pt x="459" y="492"/>
                    <a:pt x="459" y="492"/>
                    <a:pt x="459" y="492"/>
                  </a:cubicBezTo>
                  <a:cubicBezTo>
                    <a:pt x="436" y="489"/>
                    <a:pt x="417" y="476"/>
                    <a:pt x="405" y="4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 name="Group 6"/>
            <p:cNvGrpSpPr>
              <a:grpSpLocks/>
            </p:cNvGrpSpPr>
            <p:nvPr/>
          </p:nvGrpSpPr>
          <p:grpSpPr bwMode="auto">
            <a:xfrm>
              <a:off x="4065588" y="2019171"/>
              <a:ext cx="2014079" cy="3221255"/>
              <a:chOff x="4065588" y="2019171"/>
              <a:chExt cx="2014079" cy="3221255"/>
            </a:xfrm>
          </p:grpSpPr>
          <p:sp>
            <p:nvSpPr>
              <p:cNvPr id="20" name="Freeform 19"/>
              <p:cNvSpPr>
                <a:spLocks/>
              </p:cNvSpPr>
              <p:nvPr/>
            </p:nvSpPr>
            <p:spPr bwMode="auto">
              <a:xfrm>
                <a:off x="4065588" y="2019301"/>
                <a:ext cx="2014537" cy="3221037"/>
              </a:xfrm>
              <a:custGeom>
                <a:avLst/>
                <a:gdLst>
                  <a:gd name="connsiteX0" fmla="*/ 1133805 w 2014079"/>
                  <a:gd name="connsiteY0" fmla="*/ 3228 h 3221255"/>
                  <a:gd name="connsiteX1" fmla="*/ 1904922 w 2014079"/>
                  <a:gd name="connsiteY1" fmla="*/ 397921 h 3221255"/>
                  <a:gd name="connsiteX2" fmla="*/ 1604250 w 2014079"/>
                  <a:gd name="connsiteY2" fmla="*/ 1507812 h 3221255"/>
                  <a:gd name="connsiteX3" fmla="*/ 702236 w 2014079"/>
                  <a:gd name="connsiteY3" fmla="*/ 1436327 h 3221255"/>
                  <a:gd name="connsiteX4" fmla="*/ 420357 w 2014079"/>
                  <a:gd name="connsiteY4" fmla="*/ 1413753 h 3221255"/>
                  <a:gd name="connsiteX5" fmla="*/ 416598 w 2014079"/>
                  <a:gd name="connsiteY5" fmla="*/ 1417516 h 3221255"/>
                  <a:gd name="connsiteX6" fmla="*/ 296623 w 2014079"/>
                  <a:gd name="connsiteY6" fmla="*/ 1556664 h 3221255"/>
                  <a:gd name="connsiteX7" fmla="*/ 281406 w 2014079"/>
                  <a:gd name="connsiteY7" fmla="*/ 1616487 h 3221255"/>
                  <a:gd name="connsiteX8" fmla="*/ 281944 w 2014079"/>
                  <a:gd name="connsiteY8" fmla="*/ 1616531 h 3221255"/>
                  <a:gd name="connsiteX9" fmla="*/ 278185 w 2014079"/>
                  <a:gd name="connsiteY9" fmla="*/ 1650358 h 3221255"/>
                  <a:gd name="connsiteX10" fmla="*/ 424795 w 2014079"/>
                  <a:gd name="connsiteY10" fmla="*/ 1898425 h 3221255"/>
                  <a:gd name="connsiteX11" fmla="*/ 477425 w 2014079"/>
                  <a:gd name="connsiteY11" fmla="*/ 1932252 h 3221255"/>
                  <a:gd name="connsiteX12" fmla="*/ 755609 w 2014079"/>
                  <a:gd name="connsiteY12" fmla="*/ 1917218 h 3221255"/>
                  <a:gd name="connsiteX13" fmla="*/ 1571366 w 2014079"/>
                  <a:gd name="connsiteY13" fmla="*/ 1879632 h 3221255"/>
                  <a:gd name="connsiteX14" fmla="*/ 1789402 w 2014079"/>
                  <a:gd name="connsiteY14" fmla="*/ 2905727 h 3221255"/>
                  <a:gd name="connsiteX15" fmla="*/ 830794 w 2014079"/>
                  <a:gd name="connsiteY15" fmla="*/ 3127483 h 3221255"/>
                  <a:gd name="connsiteX16" fmla="*/ 466147 w 2014079"/>
                  <a:gd name="connsiteY16" fmla="*/ 2420869 h 3221255"/>
                  <a:gd name="connsiteX17" fmla="*/ 338332 w 2014079"/>
                  <a:gd name="connsiteY17" fmla="*/ 2176560 h 3221255"/>
                  <a:gd name="connsiteX18" fmla="*/ 278185 w 2014079"/>
                  <a:gd name="connsiteY18" fmla="*/ 2138975 h 3221255"/>
                  <a:gd name="connsiteX19" fmla="*/ 0 w 2014079"/>
                  <a:gd name="connsiteY19" fmla="*/ 1657875 h 3221255"/>
                  <a:gd name="connsiteX20" fmla="*/ 3735 w 2014079"/>
                  <a:gd name="connsiteY20" fmla="*/ 1594391 h 3221255"/>
                  <a:gd name="connsiteX21" fmla="*/ 3175 w 2014079"/>
                  <a:gd name="connsiteY21" fmla="*/ 1594346 h 3221255"/>
                  <a:gd name="connsiteX22" fmla="*/ 285055 w 2014079"/>
                  <a:gd name="connsiteY22" fmla="*/ 1169201 h 3221255"/>
                  <a:gd name="connsiteX23" fmla="*/ 409082 w 2014079"/>
                  <a:gd name="connsiteY23" fmla="*/ 913362 h 3221255"/>
                  <a:gd name="connsiteX24" fmla="*/ 837538 w 2014079"/>
                  <a:gd name="connsiteY24" fmla="*/ 89409 h 3221255"/>
                  <a:gd name="connsiteX25" fmla="*/ 1133805 w 2014079"/>
                  <a:gd name="connsiteY25" fmla="*/ 3228 h 32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079" h="3221255">
                    <a:moveTo>
                      <a:pt x="1133805" y="3228"/>
                    </a:moveTo>
                    <a:cubicBezTo>
                      <a:pt x="1436297" y="-23932"/>
                      <a:pt x="1741432" y="121389"/>
                      <a:pt x="1904922" y="397921"/>
                    </a:cubicBezTo>
                    <a:cubicBezTo>
                      <a:pt x="2130425" y="789204"/>
                      <a:pt x="1995123" y="1285834"/>
                      <a:pt x="1604250" y="1507812"/>
                    </a:cubicBezTo>
                    <a:cubicBezTo>
                      <a:pt x="1307337" y="1673355"/>
                      <a:pt x="954048" y="1635732"/>
                      <a:pt x="702236" y="1436327"/>
                    </a:cubicBezTo>
                    <a:cubicBezTo>
                      <a:pt x="623310" y="1368605"/>
                      <a:pt x="510558" y="1361080"/>
                      <a:pt x="420357" y="1413753"/>
                    </a:cubicBezTo>
                    <a:cubicBezTo>
                      <a:pt x="420357" y="1413753"/>
                      <a:pt x="420357" y="1413753"/>
                      <a:pt x="416598" y="1417516"/>
                    </a:cubicBezTo>
                    <a:cubicBezTo>
                      <a:pt x="360223" y="1448555"/>
                      <a:pt x="318645" y="1498641"/>
                      <a:pt x="296623" y="1556664"/>
                    </a:cubicBezTo>
                    <a:lnTo>
                      <a:pt x="281406" y="1616487"/>
                    </a:lnTo>
                    <a:lnTo>
                      <a:pt x="281944" y="1616531"/>
                    </a:lnTo>
                    <a:cubicBezTo>
                      <a:pt x="278185" y="1627806"/>
                      <a:pt x="278185" y="1639082"/>
                      <a:pt x="278185" y="1650358"/>
                    </a:cubicBezTo>
                    <a:cubicBezTo>
                      <a:pt x="278185" y="1751840"/>
                      <a:pt x="334573" y="1849563"/>
                      <a:pt x="424795" y="1898425"/>
                    </a:cubicBezTo>
                    <a:cubicBezTo>
                      <a:pt x="424795" y="1898425"/>
                      <a:pt x="424795" y="1898425"/>
                      <a:pt x="477425" y="1932252"/>
                    </a:cubicBezTo>
                    <a:cubicBezTo>
                      <a:pt x="563887" y="1981114"/>
                      <a:pt x="672905" y="1977355"/>
                      <a:pt x="755609" y="1917218"/>
                    </a:cubicBezTo>
                    <a:cubicBezTo>
                      <a:pt x="984923" y="1744323"/>
                      <a:pt x="1308218" y="1718013"/>
                      <a:pt x="1571366" y="1879632"/>
                    </a:cubicBezTo>
                    <a:cubicBezTo>
                      <a:pt x="1920976" y="2097630"/>
                      <a:pt x="2022475" y="2563695"/>
                      <a:pt x="1789402" y="2905727"/>
                    </a:cubicBezTo>
                    <a:cubicBezTo>
                      <a:pt x="1575125" y="3217689"/>
                      <a:pt x="1157848" y="3311654"/>
                      <a:pt x="830794" y="3127483"/>
                    </a:cubicBezTo>
                    <a:cubicBezTo>
                      <a:pt x="571406" y="2980898"/>
                      <a:pt x="436073" y="2699004"/>
                      <a:pt x="466147" y="2420869"/>
                    </a:cubicBezTo>
                    <a:cubicBezTo>
                      <a:pt x="477425" y="2319387"/>
                      <a:pt x="424795" y="2225422"/>
                      <a:pt x="338332" y="2176560"/>
                    </a:cubicBezTo>
                    <a:cubicBezTo>
                      <a:pt x="338332" y="2176560"/>
                      <a:pt x="338332" y="2176560"/>
                      <a:pt x="278185" y="2138975"/>
                    </a:cubicBezTo>
                    <a:cubicBezTo>
                      <a:pt x="101500" y="2037493"/>
                      <a:pt x="0" y="1857080"/>
                      <a:pt x="0" y="1657875"/>
                    </a:cubicBezTo>
                    <a:lnTo>
                      <a:pt x="3735" y="1594391"/>
                    </a:lnTo>
                    <a:lnTo>
                      <a:pt x="3175" y="1594346"/>
                    </a:lnTo>
                    <a:cubicBezTo>
                      <a:pt x="21967" y="1417516"/>
                      <a:pt x="127202" y="1259497"/>
                      <a:pt x="285055" y="1169201"/>
                    </a:cubicBezTo>
                    <a:cubicBezTo>
                      <a:pt x="375256" y="1116528"/>
                      <a:pt x="424115" y="1018707"/>
                      <a:pt x="409082" y="913362"/>
                    </a:cubicBezTo>
                    <a:cubicBezTo>
                      <a:pt x="363981" y="589800"/>
                      <a:pt x="525592" y="251189"/>
                      <a:pt x="837538" y="89409"/>
                    </a:cubicBezTo>
                    <a:cubicBezTo>
                      <a:pt x="932438" y="40498"/>
                      <a:pt x="1032975" y="12281"/>
                      <a:pt x="1133805" y="3228"/>
                    </a:cubicBezTo>
                    <a:close/>
                  </a:path>
                </a:pathLst>
              </a:custGeom>
              <a:solidFill>
                <a:schemeClr val="accent2"/>
              </a:solidFill>
              <a:ln>
                <a:noFill/>
              </a:ln>
              <a:extLst/>
            </p:spPr>
            <p:txBody>
              <a:bodyPr/>
              <a:lstStyle/>
              <a:p>
                <a:pPr fontAlgn="auto">
                  <a:spcBef>
                    <a:spcPts val="0"/>
                  </a:spcBef>
                  <a:spcAft>
                    <a:spcPts val="0"/>
                  </a:spcAft>
                  <a:defRPr/>
                </a:pPr>
                <a:endParaRPr lang="en-US">
                  <a:latin typeface="+mn-lt"/>
                  <a:ea typeface="+mn-ea"/>
                </a:endParaRPr>
              </a:p>
            </p:txBody>
          </p:sp>
          <p:sp>
            <p:nvSpPr>
              <p:cNvPr id="21" name="Freeform 102"/>
              <p:cNvSpPr>
                <a:spLocks noChangeArrowheads="1"/>
              </p:cNvSpPr>
              <p:nvPr/>
            </p:nvSpPr>
            <p:spPr bwMode="auto">
              <a:xfrm>
                <a:off x="4989693" y="4317519"/>
                <a:ext cx="466594" cy="417042"/>
              </a:xfrm>
              <a:custGeom>
                <a:avLst/>
                <a:gdLst>
                  <a:gd name="T0" fmla="*/ 74955 w 498"/>
                  <a:gd name="T1" fmla="*/ 141513 h 445"/>
                  <a:gd name="T2" fmla="*/ 74955 w 498"/>
                  <a:gd name="T3" fmla="*/ 141513 h 445"/>
                  <a:gd name="T4" fmla="*/ 133045 w 498"/>
                  <a:gd name="T5" fmla="*/ 158382 h 445"/>
                  <a:gd name="T6" fmla="*/ 141477 w 498"/>
                  <a:gd name="T7" fmla="*/ 158382 h 445"/>
                  <a:gd name="T8" fmla="*/ 182702 w 498"/>
                  <a:gd name="T9" fmla="*/ 125581 h 445"/>
                  <a:gd name="T10" fmla="*/ 182702 w 498"/>
                  <a:gd name="T11" fmla="*/ 117147 h 445"/>
                  <a:gd name="T12" fmla="*/ 166775 w 498"/>
                  <a:gd name="T13" fmla="*/ 100278 h 445"/>
                  <a:gd name="T14" fmla="*/ 257657 w 498"/>
                  <a:gd name="T15" fmla="*/ 9372 h 445"/>
                  <a:gd name="T16" fmla="*/ 182702 w 498"/>
                  <a:gd name="T17" fmla="*/ 0 h 445"/>
                  <a:gd name="T18" fmla="*/ 100252 w 498"/>
                  <a:gd name="T19" fmla="*/ 50607 h 445"/>
                  <a:gd name="T20" fmla="*/ 67459 w 498"/>
                  <a:gd name="T21" fmla="*/ 75911 h 445"/>
                  <a:gd name="T22" fmla="*/ 49658 w 498"/>
                  <a:gd name="T23" fmla="*/ 108712 h 445"/>
                  <a:gd name="T24" fmla="*/ 16865 w 498"/>
                  <a:gd name="T25" fmla="*/ 117147 h 445"/>
                  <a:gd name="T26" fmla="*/ 0 w 498"/>
                  <a:gd name="T27" fmla="*/ 134016 h 445"/>
                  <a:gd name="T28" fmla="*/ 0 w 498"/>
                  <a:gd name="T29" fmla="*/ 141513 h 445"/>
                  <a:gd name="T30" fmla="*/ 33730 w 498"/>
                  <a:gd name="T31" fmla="*/ 175251 h 445"/>
                  <a:gd name="T32" fmla="*/ 49658 w 498"/>
                  <a:gd name="T33" fmla="*/ 183686 h 445"/>
                  <a:gd name="T34" fmla="*/ 67459 w 498"/>
                  <a:gd name="T35" fmla="*/ 166817 h 445"/>
                  <a:gd name="T36" fmla="*/ 74955 w 498"/>
                  <a:gd name="T37" fmla="*/ 141513 h 445"/>
                  <a:gd name="T38" fmla="*/ 208000 w 498"/>
                  <a:gd name="T39" fmla="*/ 149948 h 445"/>
                  <a:gd name="T40" fmla="*/ 208000 w 498"/>
                  <a:gd name="T41" fmla="*/ 149948 h 445"/>
                  <a:gd name="T42" fmla="*/ 199567 w 498"/>
                  <a:gd name="T43" fmla="*/ 149948 h 445"/>
                  <a:gd name="T44" fmla="*/ 166775 w 498"/>
                  <a:gd name="T45" fmla="*/ 175251 h 445"/>
                  <a:gd name="T46" fmla="*/ 158342 w 498"/>
                  <a:gd name="T47" fmla="*/ 191183 h 445"/>
                  <a:gd name="T48" fmla="*/ 356973 w 498"/>
                  <a:gd name="T49" fmla="*/ 407670 h 445"/>
                  <a:gd name="T50" fmla="*/ 373837 w 498"/>
                  <a:gd name="T51" fmla="*/ 407670 h 445"/>
                  <a:gd name="T52" fmla="*/ 399135 w 498"/>
                  <a:gd name="T53" fmla="*/ 390801 h 445"/>
                  <a:gd name="T54" fmla="*/ 399135 w 498"/>
                  <a:gd name="T55" fmla="*/ 374869 h 445"/>
                  <a:gd name="T56" fmla="*/ 208000 w 498"/>
                  <a:gd name="T57" fmla="*/ 149948 h 445"/>
                  <a:gd name="T58" fmla="*/ 465657 w 498"/>
                  <a:gd name="T59" fmla="*/ 59042 h 445"/>
                  <a:gd name="T60" fmla="*/ 465657 w 498"/>
                  <a:gd name="T61" fmla="*/ 59042 h 445"/>
                  <a:gd name="T62" fmla="*/ 448792 w 498"/>
                  <a:gd name="T63" fmla="*/ 50607 h 445"/>
                  <a:gd name="T64" fmla="*/ 431927 w 498"/>
                  <a:gd name="T65" fmla="*/ 83408 h 445"/>
                  <a:gd name="T66" fmla="*/ 382270 w 498"/>
                  <a:gd name="T67" fmla="*/ 100278 h 445"/>
                  <a:gd name="T68" fmla="*/ 373837 w 498"/>
                  <a:gd name="T69" fmla="*/ 59042 h 445"/>
                  <a:gd name="T70" fmla="*/ 390702 w 498"/>
                  <a:gd name="T71" fmla="*/ 17806 h 445"/>
                  <a:gd name="T72" fmla="*/ 382270 w 498"/>
                  <a:gd name="T73" fmla="*/ 9372 h 445"/>
                  <a:gd name="T74" fmla="*/ 315747 w 498"/>
                  <a:gd name="T75" fmla="*/ 67476 h 445"/>
                  <a:gd name="T76" fmla="*/ 298883 w 498"/>
                  <a:gd name="T77" fmla="*/ 141513 h 445"/>
                  <a:gd name="T78" fmla="*/ 266090 w 498"/>
                  <a:gd name="T79" fmla="*/ 175251 h 445"/>
                  <a:gd name="T80" fmla="*/ 298883 w 498"/>
                  <a:gd name="T81" fmla="*/ 216487 h 445"/>
                  <a:gd name="T82" fmla="*/ 341045 w 498"/>
                  <a:gd name="T83" fmla="*/ 175251 h 445"/>
                  <a:gd name="T84" fmla="*/ 382270 w 498"/>
                  <a:gd name="T85" fmla="*/ 166817 h 445"/>
                  <a:gd name="T86" fmla="*/ 457225 w 498"/>
                  <a:gd name="T87" fmla="*/ 134016 h 445"/>
                  <a:gd name="T88" fmla="*/ 465657 w 498"/>
                  <a:gd name="T89" fmla="*/ 59042 h 445"/>
                  <a:gd name="T90" fmla="*/ 67459 w 498"/>
                  <a:gd name="T91" fmla="*/ 374869 h 445"/>
                  <a:gd name="T92" fmla="*/ 67459 w 498"/>
                  <a:gd name="T93" fmla="*/ 374869 h 445"/>
                  <a:gd name="T94" fmla="*/ 67459 w 498"/>
                  <a:gd name="T95" fmla="*/ 390801 h 445"/>
                  <a:gd name="T96" fmla="*/ 83387 w 498"/>
                  <a:gd name="T97" fmla="*/ 416105 h 445"/>
                  <a:gd name="T98" fmla="*/ 100252 w 498"/>
                  <a:gd name="T99" fmla="*/ 407670 h 445"/>
                  <a:gd name="T100" fmla="*/ 216432 w 498"/>
                  <a:gd name="T101" fmla="*/ 299895 h 445"/>
                  <a:gd name="T102" fmla="*/ 182702 w 498"/>
                  <a:gd name="T103" fmla="*/ 257723 h 445"/>
                  <a:gd name="T104" fmla="*/ 67459 w 498"/>
                  <a:gd name="T105" fmla="*/ 374869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4" name="Group 3"/>
            <p:cNvGrpSpPr>
              <a:grpSpLocks/>
            </p:cNvGrpSpPr>
            <p:nvPr/>
          </p:nvGrpSpPr>
          <p:grpSpPr bwMode="auto">
            <a:xfrm>
              <a:off x="4547383" y="1635126"/>
              <a:ext cx="3221498" cy="2015667"/>
              <a:chOff x="4547383" y="1635126"/>
              <a:chExt cx="3221498" cy="2015667"/>
            </a:xfrm>
          </p:grpSpPr>
          <p:sp>
            <p:nvSpPr>
              <p:cNvPr id="19" name="Freeform 18"/>
              <p:cNvSpPr>
                <a:spLocks/>
              </p:cNvSpPr>
              <p:nvPr/>
            </p:nvSpPr>
            <p:spPr bwMode="auto">
              <a:xfrm>
                <a:off x="4546600" y="1635126"/>
                <a:ext cx="3222625" cy="2016125"/>
              </a:xfrm>
              <a:custGeom>
                <a:avLst/>
                <a:gdLst>
                  <a:gd name="connsiteX0" fmla="*/ 1566268 w 3221498"/>
                  <a:gd name="connsiteY0" fmla="*/ 0 h 2015667"/>
                  <a:gd name="connsiteX1" fmla="*/ 1626405 w 3221498"/>
                  <a:gd name="connsiteY1" fmla="*/ 3759 h 2015667"/>
                  <a:gd name="connsiteX2" fmla="*/ 1626320 w 3221498"/>
                  <a:gd name="connsiteY2" fmla="*/ 4815 h 2015667"/>
                  <a:gd name="connsiteX3" fmla="*/ 1691487 w 3221498"/>
                  <a:gd name="connsiteY3" fmla="*/ 15796 h 2015667"/>
                  <a:gd name="connsiteX4" fmla="*/ 2054779 w 3221498"/>
                  <a:gd name="connsiteY4" fmla="*/ 286642 h 2015667"/>
                  <a:gd name="connsiteX5" fmla="*/ 2306773 w 3221498"/>
                  <a:gd name="connsiteY5" fmla="*/ 410669 h 2015667"/>
                  <a:gd name="connsiteX6" fmla="*/ 3130454 w 3221498"/>
                  <a:gd name="connsiteY6" fmla="*/ 839126 h 2015667"/>
                  <a:gd name="connsiteX7" fmla="*/ 2822044 w 3221498"/>
                  <a:gd name="connsiteY7" fmla="*/ 1906510 h 2015667"/>
                  <a:gd name="connsiteX8" fmla="*/ 1716280 w 3221498"/>
                  <a:gd name="connsiteY8" fmla="*/ 1605838 h 2015667"/>
                  <a:gd name="connsiteX9" fmla="*/ 1787741 w 3221498"/>
                  <a:gd name="connsiteY9" fmla="*/ 707583 h 2015667"/>
                  <a:gd name="connsiteX10" fmla="*/ 1806546 w 3221498"/>
                  <a:gd name="connsiteY10" fmla="*/ 421945 h 2015667"/>
                  <a:gd name="connsiteX11" fmla="*/ 1806546 w 3221498"/>
                  <a:gd name="connsiteY11" fmla="*/ 418186 h 2015667"/>
                  <a:gd name="connsiteX12" fmla="*/ 1603447 w 3221498"/>
                  <a:gd name="connsiteY12" fmla="*/ 282884 h 2015667"/>
                  <a:gd name="connsiteX13" fmla="*/ 1603526 w 3221498"/>
                  <a:gd name="connsiteY13" fmla="*/ 281903 h 2015667"/>
                  <a:gd name="connsiteX14" fmla="*/ 1573785 w 3221498"/>
                  <a:gd name="connsiteY14" fmla="*/ 278184 h 2015667"/>
                  <a:gd name="connsiteX15" fmla="*/ 1321959 w 3221498"/>
                  <a:gd name="connsiteY15" fmla="*/ 424795 h 2015667"/>
                  <a:gd name="connsiteX16" fmla="*/ 1291890 w 3221498"/>
                  <a:gd name="connsiteY16" fmla="*/ 477425 h 2015667"/>
                  <a:gd name="connsiteX17" fmla="*/ 1306925 w 3221498"/>
                  <a:gd name="connsiteY17" fmla="*/ 755609 h 2015667"/>
                  <a:gd name="connsiteX18" fmla="*/ 1344511 w 3221498"/>
                  <a:gd name="connsiteY18" fmla="*/ 1571366 h 2015667"/>
                  <a:gd name="connsiteX19" fmla="*/ 314657 w 3221498"/>
                  <a:gd name="connsiteY19" fmla="*/ 1789402 h 2015667"/>
                  <a:gd name="connsiteX20" fmla="*/ 92901 w 3221498"/>
                  <a:gd name="connsiteY20" fmla="*/ 834553 h 2015667"/>
                  <a:gd name="connsiteX21" fmla="*/ 803274 w 3221498"/>
                  <a:gd name="connsiteY21" fmla="*/ 469906 h 2015667"/>
                  <a:gd name="connsiteX22" fmla="*/ 1047582 w 3221498"/>
                  <a:gd name="connsiteY22" fmla="*/ 342092 h 2015667"/>
                  <a:gd name="connsiteX23" fmla="*/ 1085168 w 3221498"/>
                  <a:gd name="connsiteY23" fmla="*/ 278184 h 2015667"/>
                  <a:gd name="connsiteX24" fmla="*/ 1566268 w 3221498"/>
                  <a:gd name="connsiteY24" fmla="*/ 0 h 201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1498" h="2015667">
                    <a:moveTo>
                      <a:pt x="1566268" y="0"/>
                    </a:moveTo>
                    <a:cubicBezTo>
                      <a:pt x="1585061" y="0"/>
                      <a:pt x="1607612" y="0"/>
                      <a:pt x="1626405" y="3759"/>
                    </a:cubicBezTo>
                    <a:lnTo>
                      <a:pt x="1626320" y="4815"/>
                    </a:lnTo>
                    <a:lnTo>
                      <a:pt x="1691487" y="15796"/>
                    </a:lnTo>
                    <a:cubicBezTo>
                      <a:pt x="1842100" y="50686"/>
                      <a:pt x="1975796" y="148522"/>
                      <a:pt x="2054779" y="286642"/>
                    </a:cubicBezTo>
                    <a:cubicBezTo>
                      <a:pt x="2103673" y="376844"/>
                      <a:pt x="2205223" y="425703"/>
                      <a:pt x="2306773" y="410669"/>
                    </a:cubicBezTo>
                    <a:cubicBezTo>
                      <a:pt x="2633988" y="369327"/>
                      <a:pt x="2968726" y="527180"/>
                      <a:pt x="3130454" y="839126"/>
                    </a:cubicBezTo>
                    <a:cubicBezTo>
                      <a:pt x="3329792" y="1218724"/>
                      <a:pt x="3190631" y="1688523"/>
                      <a:pt x="2822044" y="1906510"/>
                    </a:cubicBezTo>
                    <a:cubicBezTo>
                      <a:pt x="2434650" y="2132013"/>
                      <a:pt x="1934424" y="1996711"/>
                      <a:pt x="1716280" y="1605838"/>
                    </a:cubicBezTo>
                    <a:cubicBezTo>
                      <a:pt x="1547030" y="1308925"/>
                      <a:pt x="1588402" y="955636"/>
                      <a:pt x="1787741" y="707583"/>
                    </a:cubicBezTo>
                    <a:cubicBezTo>
                      <a:pt x="1851679" y="624898"/>
                      <a:pt x="1859202" y="512146"/>
                      <a:pt x="1806546" y="421945"/>
                    </a:cubicBezTo>
                    <a:cubicBezTo>
                      <a:pt x="1806546" y="421945"/>
                      <a:pt x="1806546" y="421945"/>
                      <a:pt x="1806546" y="418186"/>
                    </a:cubicBezTo>
                    <a:cubicBezTo>
                      <a:pt x="1761413" y="343018"/>
                      <a:pt x="1689952" y="294159"/>
                      <a:pt x="1603447" y="282884"/>
                    </a:cubicBezTo>
                    <a:lnTo>
                      <a:pt x="1603526" y="281903"/>
                    </a:lnTo>
                    <a:lnTo>
                      <a:pt x="1573785" y="278184"/>
                    </a:lnTo>
                    <a:cubicBezTo>
                      <a:pt x="1468544" y="278184"/>
                      <a:pt x="1374579" y="334573"/>
                      <a:pt x="1321959" y="424795"/>
                    </a:cubicBezTo>
                    <a:cubicBezTo>
                      <a:pt x="1321959" y="424795"/>
                      <a:pt x="1321959" y="424795"/>
                      <a:pt x="1291890" y="477425"/>
                    </a:cubicBezTo>
                    <a:cubicBezTo>
                      <a:pt x="1243029" y="563887"/>
                      <a:pt x="1246787" y="672905"/>
                      <a:pt x="1306925" y="755609"/>
                    </a:cubicBezTo>
                    <a:cubicBezTo>
                      <a:pt x="1479820" y="984923"/>
                      <a:pt x="1506130" y="1308218"/>
                      <a:pt x="1344511" y="1571366"/>
                    </a:cubicBezTo>
                    <a:cubicBezTo>
                      <a:pt x="1126513" y="1920976"/>
                      <a:pt x="660448" y="2022475"/>
                      <a:pt x="314657" y="1789402"/>
                    </a:cubicBezTo>
                    <a:cubicBezTo>
                      <a:pt x="6453" y="1578884"/>
                      <a:pt x="-91270" y="1157848"/>
                      <a:pt x="92901" y="834553"/>
                    </a:cubicBezTo>
                    <a:cubicBezTo>
                      <a:pt x="243244" y="571406"/>
                      <a:pt x="525138" y="439832"/>
                      <a:pt x="803274" y="469906"/>
                    </a:cubicBezTo>
                    <a:cubicBezTo>
                      <a:pt x="900997" y="477425"/>
                      <a:pt x="998721" y="428554"/>
                      <a:pt x="1047582" y="342092"/>
                    </a:cubicBezTo>
                    <a:cubicBezTo>
                      <a:pt x="1047582" y="342092"/>
                      <a:pt x="1047582" y="342092"/>
                      <a:pt x="1085168" y="278184"/>
                    </a:cubicBezTo>
                    <a:cubicBezTo>
                      <a:pt x="1186650" y="105259"/>
                      <a:pt x="1363304" y="0"/>
                      <a:pt x="1566268" y="0"/>
                    </a:cubicBezTo>
                    <a:close/>
                  </a:path>
                </a:pathLst>
              </a:custGeom>
              <a:solidFill>
                <a:schemeClr val="accent1"/>
              </a:solidFill>
              <a:ln>
                <a:noFill/>
              </a:ln>
              <a:extLst/>
            </p:spPr>
            <p:txBody>
              <a:bodyPr/>
              <a:lstStyle/>
              <a:p>
                <a:pPr fontAlgn="auto">
                  <a:spcBef>
                    <a:spcPts val="0"/>
                  </a:spcBef>
                  <a:spcAft>
                    <a:spcPts val="0"/>
                  </a:spcAft>
                  <a:defRPr/>
                </a:pPr>
                <a:endParaRPr lang="en-US">
                  <a:latin typeface="+mn-lt"/>
                  <a:ea typeface="+mn-ea"/>
                </a:endParaRPr>
              </a:p>
            </p:txBody>
          </p:sp>
          <p:sp>
            <p:nvSpPr>
              <p:cNvPr id="28" name="Freeform 154"/>
              <p:cNvSpPr>
                <a:spLocks noChangeArrowheads="1"/>
              </p:cNvSpPr>
              <p:nvPr/>
            </p:nvSpPr>
            <p:spPr bwMode="auto">
              <a:xfrm>
                <a:off x="5125209" y="2561429"/>
                <a:ext cx="358788" cy="487239"/>
              </a:xfrm>
              <a:custGeom>
                <a:avLst/>
                <a:gdLst>
                  <a:gd name="T0" fmla="*/ 349692 w 355"/>
                  <a:gd name="T1" fmla="*/ 132065 h 487"/>
                  <a:gd name="T2" fmla="*/ 349692 w 355"/>
                  <a:gd name="T3" fmla="*/ 132065 h 487"/>
                  <a:gd name="T4" fmla="*/ 117238 w 355"/>
                  <a:gd name="T5" fmla="*/ 17008 h 487"/>
                  <a:gd name="T6" fmla="*/ 9096 w 355"/>
                  <a:gd name="T7" fmla="*/ 53026 h 487"/>
                  <a:gd name="T8" fmla="*/ 0 w 355"/>
                  <a:gd name="T9" fmla="*/ 79039 h 487"/>
                  <a:gd name="T10" fmla="*/ 9096 w 355"/>
                  <a:gd name="T11" fmla="*/ 345169 h 487"/>
                  <a:gd name="T12" fmla="*/ 18192 w 355"/>
                  <a:gd name="T13" fmla="*/ 363178 h 487"/>
                  <a:gd name="T14" fmla="*/ 224369 w 355"/>
                  <a:gd name="T15" fmla="*/ 486239 h 487"/>
                  <a:gd name="T16" fmla="*/ 233465 w 355"/>
                  <a:gd name="T17" fmla="*/ 486239 h 487"/>
                  <a:gd name="T18" fmla="*/ 242561 w 355"/>
                  <a:gd name="T19" fmla="*/ 486239 h 487"/>
                  <a:gd name="T20" fmla="*/ 250646 w 355"/>
                  <a:gd name="T21" fmla="*/ 478235 h 487"/>
                  <a:gd name="T22" fmla="*/ 250646 w 355"/>
                  <a:gd name="T23" fmla="*/ 203100 h 487"/>
                  <a:gd name="T24" fmla="*/ 242561 w 355"/>
                  <a:gd name="T25" fmla="*/ 185091 h 487"/>
                  <a:gd name="T26" fmla="*/ 44469 w 355"/>
                  <a:gd name="T27" fmla="*/ 70034 h 487"/>
                  <a:gd name="T28" fmla="*/ 71758 w 355"/>
                  <a:gd name="T29" fmla="*/ 53026 h 487"/>
                  <a:gd name="T30" fmla="*/ 108142 w 355"/>
                  <a:gd name="T31" fmla="*/ 44022 h 487"/>
                  <a:gd name="T32" fmla="*/ 304212 w 355"/>
                  <a:gd name="T33" fmla="*/ 150074 h 487"/>
                  <a:gd name="T34" fmla="*/ 313308 w 355"/>
                  <a:gd name="T35" fmla="*/ 159078 h 487"/>
                  <a:gd name="T36" fmla="*/ 313308 w 355"/>
                  <a:gd name="T37" fmla="*/ 425209 h 487"/>
                  <a:gd name="T38" fmla="*/ 331500 w 355"/>
                  <a:gd name="T39" fmla="*/ 442217 h 487"/>
                  <a:gd name="T40" fmla="*/ 357777 w 355"/>
                  <a:gd name="T41" fmla="*/ 425209 h 487"/>
                  <a:gd name="T42" fmla="*/ 357777 w 355"/>
                  <a:gd name="T43" fmla="*/ 141069 h 487"/>
                  <a:gd name="T44" fmla="*/ 349692 w 355"/>
                  <a:gd name="T45" fmla="*/ 132065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5" name="Group 4"/>
            <p:cNvGrpSpPr>
              <a:grpSpLocks/>
            </p:cNvGrpSpPr>
            <p:nvPr/>
          </p:nvGrpSpPr>
          <p:grpSpPr bwMode="auto">
            <a:xfrm>
              <a:off x="6140540" y="2116131"/>
              <a:ext cx="2014448" cy="3221268"/>
              <a:chOff x="6140540" y="2116131"/>
              <a:chExt cx="2014448" cy="3221268"/>
            </a:xfrm>
          </p:grpSpPr>
          <p:sp>
            <p:nvSpPr>
              <p:cNvPr id="18" name="Freeform 17"/>
              <p:cNvSpPr>
                <a:spLocks/>
              </p:cNvSpPr>
              <p:nvPr/>
            </p:nvSpPr>
            <p:spPr bwMode="auto">
              <a:xfrm>
                <a:off x="6140450" y="2116139"/>
                <a:ext cx="2014538" cy="3221036"/>
              </a:xfrm>
              <a:custGeom>
                <a:avLst/>
                <a:gdLst>
                  <a:gd name="connsiteX0" fmla="*/ 793317 w 2014448"/>
                  <a:gd name="connsiteY0" fmla="*/ 748 h 3221268"/>
                  <a:gd name="connsiteX1" fmla="*/ 1183655 w 2014448"/>
                  <a:gd name="connsiteY1" fmla="*/ 93859 h 3221268"/>
                  <a:gd name="connsiteX2" fmla="*/ 1548302 w 2014448"/>
                  <a:gd name="connsiteY2" fmla="*/ 801127 h 3221268"/>
                  <a:gd name="connsiteX3" fmla="*/ 1676116 w 2014448"/>
                  <a:gd name="connsiteY3" fmla="*/ 1045661 h 3221268"/>
                  <a:gd name="connsiteX4" fmla="*/ 1736264 w 2014448"/>
                  <a:gd name="connsiteY4" fmla="*/ 1083282 h 3221268"/>
                  <a:gd name="connsiteX5" fmla="*/ 2014448 w 2014448"/>
                  <a:gd name="connsiteY5" fmla="*/ 1564826 h 3221268"/>
                  <a:gd name="connsiteX6" fmla="*/ 2010718 w 2014448"/>
                  <a:gd name="connsiteY6" fmla="*/ 1628300 h 3221268"/>
                  <a:gd name="connsiteX7" fmla="*/ 2011272 w 2014448"/>
                  <a:gd name="connsiteY7" fmla="*/ 1628345 h 3221268"/>
                  <a:gd name="connsiteX8" fmla="*/ 1729182 w 2014448"/>
                  <a:gd name="connsiteY8" fmla="*/ 2053110 h 3221268"/>
                  <a:gd name="connsiteX9" fmla="*/ 1605063 w 2014448"/>
                  <a:gd name="connsiteY9" fmla="*/ 2308721 h 3221268"/>
                  <a:gd name="connsiteX10" fmla="*/ 1176287 w 2014448"/>
                  <a:gd name="connsiteY10" fmla="*/ 3131939 h 3221268"/>
                  <a:gd name="connsiteX11" fmla="*/ 111868 w 2014448"/>
                  <a:gd name="connsiteY11" fmla="*/ 2823702 h 3221268"/>
                  <a:gd name="connsiteX12" fmla="*/ 409003 w 2014448"/>
                  <a:gd name="connsiteY12" fmla="*/ 1714801 h 3221268"/>
                  <a:gd name="connsiteX13" fmla="*/ 1311690 w 2014448"/>
                  <a:gd name="connsiteY13" fmla="*/ 1786222 h 3221268"/>
                  <a:gd name="connsiteX14" fmla="*/ 1597541 w 2014448"/>
                  <a:gd name="connsiteY14" fmla="*/ 1808776 h 3221268"/>
                  <a:gd name="connsiteX15" fmla="*/ 1597541 w 2014448"/>
                  <a:gd name="connsiteY15" fmla="*/ 1805017 h 3221268"/>
                  <a:gd name="connsiteX16" fmla="*/ 1717605 w 2014448"/>
                  <a:gd name="connsiteY16" fmla="*/ 1665993 h 3221268"/>
                  <a:gd name="connsiteX17" fmla="*/ 1732831 w 2014448"/>
                  <a:gd name="connsiteY17" fmla="*/ 1606235 h 3221268"/>
                  <a:gd name="connsiteX18" fmla="*/ 1732505 w 2014448"/>
                  <a:gd name="connsiteY18" fmla="*/ 1606209 h 3221268"/>
                  <a:gd name="connsiteX19" fmla="*/ 1736264 w 2014448"/>
                  <a:gd name="connsiteY19" fmla="*/ 1572350 h 3221268"/>
                  <a:gd name="connsiteX20" fmla="*/ 1593412 w 2014448"/>
                  <a:gd name="connsiteY20" fmla="*/ 1324054 h 3221268"/>
                  <a:gd name="connsiteX21" fmla="*/ 1537024 w 2014448"/>
                  <a:gd name="connsiteY21" fmla="*/ 1290195 h 3221268"/>
                  <a:gd name="connsiteX22" fmla="*/ 1262599 w 2014448"/>
                  <a:gd name="connsiteY22" fmla="*/ 1305244 h 3221268"/>
                  <a:gd name="connsiteX23" fmla="*/ 443083 w 2014448"/>
                  <a:gd name="connsiteY23" fmla="*/ 1342864 h 3221268"/>
                  <a:gd name="connsiteX24" fmla="*/ 228806 w 2014448"/>
                  <a:gd name="connsiteY24" fmla="*/ 315821 h 3221268"/>
                  <a:gd name="connsiteX25" fmla="*/ 793317 w 2014448"/>
                  <a:gd name="connsiteY25" fmla="*/ 748 h 322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448" h="3221268">
                    <a:moveTo>
                      <a:pt x="793317" y="748"/>
                    </a:moveTo>
                    <a:cubicBezTo>
                      <a:pt x="925676" y="-5248"/>
                      <a:pt x="1061009" y="24731"/>
                      <a:pt x="1183655" y="93859"/>
                    </a:cubicBezTo>
                    <a:cubicBezTo>
                      <a:pt x="1443043" y="240580"/>
                      <a:pt x="1578376" y="522734"/>
                      <a:pt x="1548302" y="801127"/>
                    </a:cubicBezTo>
                    <a:cubicBezTo>
                      <a:pt x="1537024" y="902703"/>
                      <a:pt x="1589653" y="996755"/>
                      <a:pt x="1676116" y="1045661"/>
                    </a:cubicBezTo>
                    <a:cubicBezTo>
                      <a:pt x="1676116" y="1045661"/>
                      <a:pt x="1676116" y="1045661"/>
                      <a:pt x="1736264" y="1083282"/>
                    </a:cubicBezTo>
                    <a:cubicBezTo>
                      <a:pt x="1912949" y="1184858"/>
                      <a:pt x="2014448" y="1365437"/>
                      <a:pt x="2014448" y="1564826"/>
                    </a:cubicBezTo>
                    <a:lnTo>
                      <a:pt x="2010718" y="1628300"/>
                    </a:lnTo>
                    <a:lnTo>
                      <a:pt x="2011272" y="1628345"/>
                    </a:lnTo>
                    <a:cubicBezTo>
                      <a:pt x="1992466" y="1805017"/>
                      <a:pt x="1887153" y="1962895"/>
                      <a:pt x="1729182" y="2053110"/>
                    </a:cubicBezTo>
                    <a:cubicBezTo>
                      <a:pt x="1642675" y="2105736"/>
                      <a:pt x="1590018" y="2203470"/>
                      <a:pt x="1605063" y="2308721"/>
                    </a:cubicBezTo>
                    <a:cubicBezTo>
                      <a:pt x="1650197" y="2631994"/>
                      <a:pt x="1488466" y="2970303"/>
                      <a:pt x="1176287" y="3131939"/>
                    </a:cubicBezTo>
                    <a:cubicBezTo>
                      <a:pt x="796406" y="3327406"/>
                      <a:pt x="326256" y="3192083"/>
                      <a:pt x="111868" y="2823702"/>
                    </a:cubicBezTo>
                    <a:cubicBezTo>
                      <a:pt x="-117565" y="2432768"/>
                      <a:pt x="17838" y="1936582"/>
                      <a:pt x="409003" y="1714801"/>
                    </a:cubicBezTo>
                    <a:cubicBezTo>
                      <a:pt x="706137" y="1549406"/>
                      <a:pt x="1063451" y="1586996"/>
                      <a:pt x="1311690" y="1786222"/>
                    </a:cubicBezTo>
                    <a:cubicBezTo>
                      <a:pt x="1390675" y="1853884"/>
                      <a:pt x="1507272" y="1861402"/>
                      <a:pt x="1597541" y="1808776"/>
                    </a:cubicBezTo>
                    <a:cubicBezTo>
                      <a:pt x="1597541" y="1808776"/>
                      <a:pt x="1597541" y="1808776"/>
                      <a:pt x="1597541" y="1805017"/>
                    </a:cubicBezTo>
                    <a:cubicBezTo>
                      <a:pt x="1653959" y="1774006"/>
                      <a:pt x="1695567" y="1723964"/>
                      <a:pt x="1717605" y="1665993"/>
                    </a:cubicBezTo>
                    <a:lnTo>
                      <a:pt x="1732831" y="1606235"/>
                    </a:lnTo>
                    <a:lnTo>
                      <a:pt x="1732505" y="1606209"/>
                    </a:lnTo>
                    <a:cubicBezTo>
                      <a:pt x="1736264" y="1594923"/>
                      <a:pt x="1736264" y="1583636"/>
                      <a:pt x="1736264" y="1572350"/>
                    </a:cubicBezTo>
                    <a:cubicBezTo>
                      <a:pt x="1740023" y="1470775"/>
                      <a:pt x="1679875" y="1372961"/>
                      <a:pt x="1593412" y="1324054"/>
                    </a:cubicBezTo>
                    <a:cubicBezTo>
                      <a:pt x="1593412" y="1324054"/>
                      <a:pt x="1593412" y="1324054"/>
                      <a:pt x="1537024" y="1290195"/>
                    </a:cubicBezTo>
                    <a:cubicBezTo>
                      <a:pt x="1450561" y="1241289"/>
                      <a:pt x="1341543" y="1245051"/>
                      <a:pt x="1262599" y="1305244"/>
                    </a:cubicBezTo>
                    <a:cubicBezTo>
                      <a:pt x="1029525" y="1478299"/>
                      <a:pt x="706230" y="1504633"/>
                      <a:pt x="443083" y="1342864"/>
                    </a:cubicBezTo>
                    <a:cubicBezTo>
                      <a:pt x="93473" y="1124665"/>
                      <a:pt x="-8027" y="658169"/>
                      <a:pt x="228806" y="315821"/>
                    </a:cubicBezTo>
                    <a:cubicBezTo>
                      <a:pt x="360380" y="120664"/>
                      <a:pt x="572718" y="10741"/>
                      <a:pt x="793317" y="748"/>
                    </a:cubicBezTo>
                    <a:close/>
                  </a:path>
                </a:pathLst>
              </a:custGeom>
              <a:solidFill>
                <a:schemeClr val="accent4"/>
              </a:solidFill>
              <a:ln>
                <a:noFill/>
              </a:ln>
              <a:extLst/>
            </p:spPr>
            <p:txBody>
              <a:bodyPr/>
              <a:lstStyle/>
              <a:p>
                <a:pPr fontAlgn="auto">
                  <a:spcBef>
                    <a:spcPts val="0"/>
                  </a:spcBef>
                  <a:spcAft>
                    <a:spcPts val="0"/>
                  </a:spcAft>
                  <a:defRPr/>
                </a:pPr>
                <a:endParaRPr lang="en-US">
                  <a:latin typeface="+mn-lt"/>
                  <a:ea typeface="+mn-ea"/>
                </a:endParaRPr>
              </a:p>
            </p:txBody>
          </p:sp>
          <p:sp>
            <p:nvSpPr>
              <p:cNvPr id="29" name="Freeform 28"/>
              <p:cNvSpPr>
                <a:spLocks noChangeArrowheads="1"/>
              </p:cNvSpPr>
              <p:nvPr/>
            </p:nvSpPr>
            <p:spPr bwMode="auto">
              <a:xfrm>
                <a:off x="6780814" y="2565712"/>
                <a:ext cx="569368" cy="478671"/>
              </a:xfrm>
              <a:custGeom>
                <a:avLst/>
                <a:gdLst>
                  <a:gd name="T0" fmla="*/ 141770 w 498"/>
                  <a:gd name="T1" fmla="*/ 92757 h 418"/>
                  <a:gd name="T2" fmla="*/ 141770 w 498"/>
                  <a:gd name="T3" fmla="*/ 92757 h 418"/>
                  <a:gd name="T4" fmla="*/ 41159 w 498"/>
                  <a:gd name="T5" fmla="*/ 295448 h 418"/>
                  <a:gd name="T6" fmla="*/ 395585 w 498"/>
                  <a:gd name="T7" fmla="*/ 132837 h 418"/>
                  <a:gd name="T8" fmla="*/ 10290 w 498"/>
                  <a:gd name="T9" fmla="*/ 437446 h 418"/>
                  <a:gd name="T10" fmla="*/ 50306 w 498"/>
                  <a:gd name="T11" fmla="*/ 458058 h 418"/>
                  <a:gd name="T12" fmla="*/ 110901 w 498"/>
                  <a:gd name="T13" fmla="*/ 356140 h 418"/>
                  <a:gd name="T14" fmla="*/ 334990 w 498"/>
                  <a:gd name="T15" fmla="*/ 356140 h 418"/>
                  <a:gd name="T16" fmla="*/ 536212 w 498"/>
                  <a:gd name="T17" fmla="*/ 82451 h 418"/>
                  <a:gd name="T18" fmla="*/ 141770 w 498"/>
                  <a:gd name="T19" fmla="*/ 92757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6" name="Group 5"/>
            <p:cNvGrpSpPr>
              <a:grpSpLocks/>
            </p:cNvGrpSpPr>
            <p:nvPr/>
          </p:nvGrpSpPr>
          <p:grpSpPr bwMode="auto">
            <a:xfrm>
              <a:off x="6046788" y="3698875"/>
              <a:ext cx="1717675" cy="2024063"/>
              <a:chOff x="6046788" y="3698875"/>
              <a:chExt cx="1717675" cy="2024063"/>
            </a:xfrm>
          </p:grpSpPr>
          <p:sp>
            <p:nvSpPr>
              <p:cNvPr id="128019" name="Freeform 13"/>
              <p:cNvSpPr>
                <a:spLocks/>
              </p:cNvSpPr>
              <p:nvPr/>
            </p:nvSpPr>
            <p:spPr bwMode="auto">
              <a:xfrm>
                <a:off x="6046788" y="3698875"/>
                <a:ext cx="1717675" cy="2024063"/>
              </a:xfrm>
              <a:custGeom>
                <a:avLst/>
                <a:gdLst>
                  <a:gd name="T0" fmla="*/ 281894 w 457"/>
                  <a:gd name="T1" fmla="*/ 451464 h 538"/>
                  <a:gd name="T2" fmla="*/ 319480 w 457"/>
                  <a:gd name="T3" fmla="*/ 1267861 h 538"/>
                  <a:gd name="T4" fmla="*/ 334514 w 457"/>
                  <a:gd name="T5" fmla="*/ 1546264 h 538"/>
                  <a:gd name="T6" fmla="*/ 304446 w 457"/>
                  <a:gd name="T7" fmla="*/ 1598935 h 538"/>
                  <a:gd name="T8" fmla="*/ 56379 w 457"/>
                  <a:gd name="T9" fmla="*/ 1745660 h 538"/>
                  <a:gd name="T10" fmla="*/ 22552 w 457"/>
                  <a:gd name="T11" fmla="*/ 1741898 h 538"/>
                  <a:gd name="T12" fmla="*/ 0 w 457"/>
                  <a:gd name="T13" fmla="*/ 2020301 h 538"/>
                  <a:gd name="T14" fmla="*/ 60137 w 457"/>
                  <a:gd name="T15" fmla="*/ 2024063 h 538"/>
                  <a:gd name="T16" fmla="*/ 541237 w 457"/>
                  <a:gd name="T17" fmla="*/ 1745660 h 538"/>
                  <a:gd name="T18" fmla="*/ 578823 w 457"/>
                  <a:gd name="T19" fmla="*/ 1681703 h 538"/>
                  <a:gd name="T20" fmla="*/ 823131 w 457"/>
                  <a:gd name="T21" fmla="*/ 1553788 h 538"/>
                  <a:gd name="T22" fmla="*/ 1533504 w 457"/>
                  <a:gd name="T23" fmla="*/ 1188855 h 538"/>
                  <a:gd name="T24" fmla="*/ 1311747 w 457"/>
                  <a:gd name="T25" fmla="*/ 233256 h 538"/>
                  <a:gd name="T26" fmla="*/ 281894 w 457"/>
                  <a:gd name="T27" fmla="*/ 451464 h 5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7" h="538">
                    <a:moveTo>
                      <a:pt x="75" y="120"/>
                    </a:moveTo>
                    <a:cubicBezTo>
                      <a:pt x="33" y="190"/>
                      <a:pt x="39" y="276"/>
                      <a:pt x="85" y="337"/>
                    </a:cubicBezTo>
                    <a:cubicBezTo>
                      <a:pt x="101" y="359"/>
                      <a:pt x="102" y="388"/>
                      <a:pt x="89" y="411"/>
                    </a:cubicBezTo>
                    <a:cubicBezTo>
                      <a:pt x="81" y="425"/>
                      <a:pt x="81" y="425"/>
                      <a:pt x="81" y="425"/>
                    </a:cubicBezTo>
                    <a:cubicBezTo>
                      <a:pt x="67" y="449"/>
                      <a:pt x="42" y="464"/>
                      <a:pt x="15" y="464"/>
                    </a:cubicBezTo>
                    <a:cubicBezTo>
                      <a:pt x="12" y="464"/>
                      <a:pt x="9" y="463"/>
                      <a:pt x="6" y="463"/>
                    </a:cubicBezTo>
                    <a:cubicBezTo>
                      <a:pt x="0" y="537"/>
                      <a:pt x="0" y="537"/>
                      <a:pt x="0" y="537"/>
                    </a:cubicBezTo>
                    <a:cubicBezTo>
                      <a:pt x="5" y="538"/>
                      <a:pt x="11" y="538"/>
                      <a:pt x="16" y="538"/>
                    </a:cubicBezTo>
                    <a:cubicBezTo>
                      <a:pt x="70" y="538"/>
                      <a:pt x="118" y="510"/>
                      <a:pt x="144" y="464"/>
                    </a:cubicBezTo>
                    <a:cubicBezTo>
                      <a:pt x="154" y="447"/>
                      <a:pt x="154" y="447"/>
                      <a:pt x="154" y="447"/>
                    </a:cubicBezTo>
                    <a:cubicBezTo>
                      <a:pt x="167" y="424"/>
                      <a:pt x="193" y="411"/>
                      <a:pt x="219" y="413"/>
                    </a:cubicBezTo>
                    <a:cubicBezTo>
                      <a:pt x="293" y="421"/>
                      <a:pt x="368" y="386"/>
                      <a:pt x="408" y="316"/>
                    </a:cubicBezTo>
                    <a:cubicBezTo>
                      <a:pt x="457" y="230"/>
                      <a:pt x="431" y="118"/>
                      <a:pt x="349" y="62"/>
                    </a:cubicBezTo>
                    <a:cubicBezTo>
                      <a:pt x="257" y="0"/>
                      <a:pt x="133" y="27"/>
                      <a:pt x="75"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00"/>
              <p:cNvSpPr>
                <a:spLocks noChangeArrowheads="1"/>
              </p:cNvSpPr>
              <p:nvPr/>
            </p:nvSpPr>
            <p:spPr bwMode="auto">
              <a:xfrm>
                <a:off x="6714942" y="4303664"/>
                <a:ext cx="635240" cy="410378"/>
              </a:xfrm>
              <a:custGeom>
                <a:avLst/>
                <a:gdLst>
                  <a:gd name="T0" fmla="*/ 485997 w 498"/>
                  <a:gd name="T1" fmla="*/ 114136 h 320"/>
                  <a:gd name="T2" fmla="*/ 485997 w 498"/>
                  <a:gd name="T3" fmla="*/ 114136 h 320"/>
                  <a:gd name="T4" fmla="*/ 452832 w 498"/>
                  <a:gd name="T5" fmla="*/ 114136 h 320"/>
                  <a:gd name="T6" fmla="*/ 294660 w 498"/>
                  <a:gd name="T7" fmla="*/ 0 h 320"/>
                  <a:gd name="T8" fmla="*/ 125007 w 498"/>
                  <a:gd name="T9" fmla="*/ 171846 h 320"/>
                  <a:gd name="T10" fmla="*/ 125007 w 498"/>
                  <a:gd name="T11" fmla="*/ 192365 h 320"/>
                  <a:gd name="T12" fmla="*/ 113527 w 498"/>
                  <a:gd name="T13" fmla="*/ 192365 h 320"/>
                  <a:gd name="T14" fmla="*/ 0 w 498"/>
                  <a:gd name="T15" fmla="*/ 307784 h 320"/>
                  <a:gd name="T16" fmla="*/ 113527 w 498"/>
                  <a:gd name="T17" fmla="*/ 409096 h 320"/>
                  <a:gd name="T18" fmla="*/ 485997 w 498"/>
                  <a:gd name="T19" fmla="*/ 409096 h 320"/>
                  <a:gd name="T20" fmla="*/ 633964 w 498"/>
                  <a:gd name="T21" fmla="*/ 261616 h 320"/>
                  <a:gd name="T22" fmla="*/ 485997 w 498"/>
                  <a:gd name="T23" fmla="*/ 114136 h 320"/>
                  <a:gd name="T24" fmla="*/ 362265 w 498"/>
                  <a:gd name="T25" fmla="*/ 250074 h 320"/>
                  <a:gd name="T26" fmla="*/ 362265 w 498"/>
                  <a:gd name="T27" fmla="*/ 250074 h 320"/>
                  <a:gd name="T28" fmla="*/ 271699 w 498"/>
                  <a:gd name="T29" fmla="*/ 352669 h 320"/>
                  <a:gd name="T30" fmla="*/ 248739 w 498"/>
                  <a:gd name="T31" fmla="*/ 352669 h 320"/>
                  <a:gd name="T32" fmla="*/ 248739 w 498"/>
                  <a:gd name="T33" fmla="*/ 341127 h 320"/>
                  <a:gd name="T34" fmla="*/ 248739 w 498"/>
                  <a:gd name="T35" fmla="*/ 329585 h 320"/>
                  <a:gd name="T36" fmla="*/ 283179 w 498"/>
                  <a:gd name="T37" fmla="*/ 261616 h 320"/>
                  <a:gd name="T38" fmla="*/ 260219 w 498"/>
                  <a:gd name="T39" fmla="*/ 250074 h 320"/>
                  <a:gd name="T40" fmla="*/ 260219 w 498"/>
                  <a:gd name="T41" fmla="*/ 250074 h 320"/>
                  <a:gd name="T42" fmla="*/ 237258 w 498"/>
                  <a:gd name="T43" fmla="*/ 228273 h 320"/>
                  <a:gd name="T44" fmla="*/ 248739 w 498"/>
                  <a:gd name="T45" fmla="*/ 205189 h 320"/>
                  <a:gd name="T46" fmla="*/ 329100 w 498"/>
                  <a:gd name="T47" fmla="*/ 114136 h 320"/>
                  <a:gd name="T48" fmla="*/ 350785 w 498"/>
                  <a:gd name="T49" fmla="*/ 102595 h 320"/>
                  <a:gd name="T50" fmla="*/ 362265 w 498"/>
                  <a:gd name="T51" fmla="*/ 114136 h 320"/>
                  <a:gd name="T52" fmla="*/ 350785 w 498"/>
                  <a:gd name="T53" fmla="*/ 135938 h 320"/>
                  <a:gd name="T54" fmla="*/ 317620 w 498"/>
                  <a:gd name="T55" fmla="*/ 205189 h 320"/>
                  <a:gd name="T56" fmla="*/ 350785 w 498"/>
                  <a:gd name="T57" fmla="*/ 216731 h 320"/>
                  <a:gd name="T58" fmla="*/ 350785 w 498"/>
                  <a:gd name="T59" fmla="*/ 216731 h 320"/>
                  <a:gd name="T60" fmla="*/ 373746 w 498"/>
                  <a:gd name="T61" fmla="*/ 239815 h 320"/>
                  <a:gd name="T62" fmla="*/ 362265 w 498"/>
                  <a:gd name="T63" fmla="*/ 250074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sp>
        <p:nvSpPr>
          <p:cNvPr id="31" name="TextBox 30"/>
          <p:cNvSpPr txBox="1">
            <a:spLocks noChangeArrowheads="1"/>
          </p:cNvSpPr>
          <p:nvPr/>
        </p:nvSpPr>
        <p:spPr bwMode="auto">
          <a:xfrm>
            <a:off x="6161485" y="1564432"/>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a:solidFill>
                  <a:srgbClr val="7F7F7F"/>
                </a:solidFill>
                <a:latin typeface="微软雅黑"/>
                <a:ea typeface="微软雅黑"/>
                <a:sym typeface="Gill Sans" charset="0"/>
              </a:rPr>
              <a:t>此处添加详细文本描述，建议与标题相关并符合整体语言风格，语言描述</a:t>
            </a:r>
            <a:endParaRPr lang="en-US" altLang="zh-CN" sz="900">
              <a:solidFill>
                <a:srgbClr val="7F7F7F"/>
              </a:solidFill>
              <a:latin typeface="微软雅黑"/>
              <a:ea typeface="微软雅黑"/>
              <a:cs typeface="Lato Light" charset="0"/>
              <a:sym typeface="Lato Light" charset="0"/>
            </a:endParaRPr>
          </a:p>
        </p:txBody>
      </p:sp>
      <p:sp>
        <p:nvSpPr>
          <p:cNvPr id="32" name="TextBox 31"/>
          <p:cNvSpPr txBox="1">
            <a:spLocks noChangeArrowheads="1"/>
          </p:cNvSpPr>
          <p:nvPr/>
        </p:nvSpPr>
        <p:spPr bwMode="auto">
          <a:xfrm>
            <a:off x="1009650" y="1636440"/>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a:solidFill>
                  <a:srgbClr val="7F7F7F"/>
                </a:solidFill>
                <a:latin typeface="微软雅黑"/>
                <a:ea typeface="微软雅黑"/>
                <a:sym typeface="Gill Sans" charset="0"/>
              </a:rPr>
              <a:t>此处添加详细文本描述，建议与标题相关并符合整体语言风格，语言描述</a:t>
            </a:r>
            <a:endParaRPr lang="en-US" altLang="zh-CN" sz="900">
              <a:solidFill>
                <a:srgbClr val="7F7F7F"/>
              </a:solidFill>
              <a:latin typeface="微软雅黑"/>
              <a:ea typeface="微软雅黑"/>
              <a:cs typeface="Lato Light" charset="0"/>
              <a:sym typeface="Lato Light" charset="0"/>
            </a:endParaRPr>
          </a:p>
        </p:txBody>
      </p:sp>
      <p:sp>
        <p:nvSpPr>
          <p:cNvPr id="33" name="TextBox 32"/>
          <p:cNvSpPr txBox="1">
            <a:spLocks noChangeArrowheads="1"/>
          </p:cNvSpPr>
          <p:nvPr/>
        </p:nvSpPr>
        <p:spPr bwMode="auto">
          <a:xfrm>
            <a:off x="1020366" y="3147810"/>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a:solidFill>
                  <a:srgbClr val="7F7F7F"/>
                </a:solidFill>
                <a:latin typeface="微软雅黑"/>
                <a:ea typeface="微软雅黑"/>
                <a:sym typeface="Gill Sans" charset="0"/>
              </a:rPr>
              <a:t>此处添加详细文本描述，建议与标题相关并符合整体语言风格，语言描述</a:t>
            </a:r>
            <a:endParaRPr lang="en-US" altLang="zh-CN" sz="900">
              <a:solidFill>
                <a:srgbClr val="7F7F7F"/>
              </a:solidFill>
              <a:latin typeface="微软雅黑"/>
              <a:ea typeface="微软雅黑"/>
              <a:cs typeface="Lato Light" charset="0"/>
              <a:sym typeface="Lato Light" charset="0"/>
            </a:endParaRPr>
          </a:p>
        </p:txBody>
      </p:sp>
      <p:sp>
        <p:nvSpPr>
          <p:cNvPr id="22" name="Text Placeholder 33"/>
          <p:cNvSpPr txBox="1">
            <a:spLocks/>
          </p:cNvSpPr>
          <p:nvPr/>
        </p:nvSpPr>
        <p:spPr bwMode="auto">
          <a:xfrm>
            <a:off x="1148358" y="1569728"/>
            <a:ext cx="1579960" cy="2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08013">
              <a:defRPr>
                <a:solidFill>
                  <a:schemeClr val="tx1"/>
                </a:solidFill>
                <a:latin typeface="Calibri" pitchFamily="34" charset="0"/>
                <a:ea typeface="MS PGothic" pitchFamily="34" charset="-128"/>
              </a:defRPr>
            </a:lvl1pPr>
            <a:lvl2pPr marL="742950" indent="-285750" defTabSz="608013">
              <a:defRPr>
                <a:solidFill>
                  <a:schemeClr val="tx1"/>
                </a:solidFill>
                <a:latin typeface="Calibri" pitchFamily="34" charset="0"/>
                <a:ea typeface="MS PGothic" pitchFamily="34" charset="-128"/>
              </a:defRPr>
            </a:lvl2pPr>
            <a:lvl3pPr marL="1143000" indent="-228600" defTabSz="608013">
              <a:defRPr>
                <a:solidFill>
                  <a:schemeClr val="tx1"/>
                </a:solidFill>
                <a:latin typeface="Calibri" pitchFamily="34" charset="0"/>
                <a:ea typeface="MS PGothic" pitchFamily="34" charset="-128"/>
              </a:defRPr>
            </a:lvl3pPr>
            <a:lvl4pPr marL="1600200" indent="-228600" defTabSz="608013">
              <a:defRPr>
                <a:solidFill>
                  <a:schemeClr val="tx1"/>
                </a:solidFill>
                <a:latin typeface="Calibri" pitchFamily="34" charset="0"/>
                <a:ea typeface="MS PGothic" pitchFamily="34" charset="-128"/>
              </a:defRPr>
            </a:lvl4pPr>
            <a:lvl5pPr marL="2057400" indent="-228600" defTabSz="608013">
              <a:defRPr>
                <a:solidFill>
                  <a:schemeClr val="tx1"/>
                </a:solidFill>
                <a:latin typeface="Calibri" pitchFamily="34" charset="0"/>
                <a:ea typeface="MS PGothic" pitchFamily="34" charset="-128"/>
              </a:defRPr>
            </a:lvl5pPr>
            <a:lvl6pPr marL="2514600" indent="-228600" defTabSz="608013" fontAlgn="base">
              <a:spcBef>
                <a:spcPct val="0"/>
              </a:spcBef>
              <a:spcAft>
                <a:spcPct val="0"/>
              </a:spcAft>
              <a:defRPr>
                <a:solidFill>
                  <a:schemeClr val="tx1"/>
                </a:solidFill>
                <a:latin typeface="Calibri" pitchFamily="34" charset="0"/>
                <a:ea typeface="MS PGothic" pitchFamily="34" charset="-128"/>
              </a:defRPr>
            </a:lvl6pPr>
            <a:lvl7pPr marL="2971800" indent="-228600" defTabSz="608013" fontAlgn="base">
              <a:spcBef>
                <a:spcPct val="0"/>
              </a:spcBef>
              <a:spcAft>
                <a:spcPct val="0"/>
              </a:spcAft>
              <a:defRPr>
                <a:solidFill>
                  <a:schemeClr val="tx1"/>
                </a:solidFill>
                <a:latin typeface="Calibri" pitchFamily="34" charset="0"/>
                <a:ea typeface="MS PGothic" pitchFamily="34" charset="-128"/>
              </a:defRPr>
            </a:lvl7pPr>
            <a:lvl8pPr marL="3429000" indent="-228600" defTabSz="608013" fontAlgn="base">
              <a:spcBef>
                <a:spcPct val="0"/>
              </a:spcBef>
              <a:spcAft>
                <a:spcPct val="0"/>
              </a:spcAft>
              <a:defRPr>
                <a:solidFill>
                  <a:schemeClr val="tx1"/>
                </a:solidFill>
                <a:latin typeface="Calibri" pitchFamily="34" charset="0"/>
                <a:ea typeface="MS PGothic" pitchFamily="34" charset="-128"/>
              </a:defRPr>
            </a:lvl8pPr>
            <a:lvl9pPr marL="3886200" indent="-228600" defTabSz="608013" fontAlgn="base">
              <a:spcBef>
                <a:spcPct val="0"/>
              </a:spcBef>
              <a:spcAft>
                <a:spcPct val="0"/>
              </a:spcAft>
              <a:defRPr>
                <a:solidFill>
                  <a:schemeClr val="tx1"/>
                </a:solidFill>
                <a:latin typeface="Calibri" pitchFamily="34" charset="0"/>
                <a:ea typeface="MS PGothic" pitchFamily="34" charset="-128"/>
              </a:defRPr>
            </a:lvl9pPr>
          </a:lstStyle>
          <a:p>
            <a:pPr marL="0" indent="0" algn="l" defTabSz="457082" fontAlgn="auto">
              <a:spcAft>
                <a:spcPts val="0"/>
              </a:spcAft>
              <a:buNone/>
              <a:defRPr/>
            </a:pPr>
            <a:r>
              <a:rPr lang="zh-CN" altLang="en-US" sz="1200">
                <a:solidFill>
                  <a:schemeClr val="tx1">
                    <a:lumMod val="75000"/>
                    <a:lumOff val="25000"/>
                  </a:schemeClr>
                </a:solidFill>
                <a:ea typeface="微软雅黑" pitchFamily="34" charset="-122"/>
              </a:rPr>
              <a:t>点击输入标题</a:t>
            </a:r>
            <a:endParaRPr lang="en-AU" altLang="zh-CN" sz="1200">
              <a:solidFill>
                <a:schemeClr val="tx1">
                  <a:lumMod val="75000"/>
                  <a:lumOff val="25000"/>
                </a:schemeClr>
              </a:solidFill>
              <a:latin typeface="Roboto Condensed" panose="02000000000000000000" pitchFamily="2" charset="0"/>
              <a:ea typeface="Arial"/>
              <a:cs typeface="Arial"/>
            </a:endParaRPr>
          </a:p>
        </p:txBody>
      </p:sp>
      <p:sp>
        <p:nvSpPr>
          <p:cNvPr id="24" name="Text Placeholder 33"/>
          <p:cNvSpPr txBox="1">
            <a:spLocks/>
          </p:cNvSpPr>
          <p:nvPr/>
        </p:nvSpPr>
        <p:spPr>
          <a:xfrm>
            <a:off x="1148357" y="3109682"/>
            <a:ext cx="1172766" cy="2381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fontAlgn="auto">
              <a:spcAft>
                <a:spcPts val="0"/>
              </a:spcAft>
              <a:buNone/>
              <a:defRPr/>
            </a:pPr>
            <a:r>
              <a:rPr lang="zh-CN" altLang="en-US" sz="1200">
                <a:solidFill>
                  <a:schemeClr val="tx1">
                    <a:lumMod val="75000"/>
                    <a:lumOff val="25000"/>
                  </a:schemeClr>
                </a:solidFill>
                <a:ea typeface="微软雅黑" pitchFamily="34" charset="-122"/>
              </a:rPr>
              <a:t>点击输入标题</a:t>
            </a:r>
            <a:endParaRPr lang="en-AU" altLang="zh-CN" sz="1200">
              <a:solidFill>
                <a:schemeClr val="tx1">
                  <a:lumMod val="75000"/>
                  <a:lumOff val="25000"/>
                </a:schemeClr>
              </a:solidFill>
              <a:latin typeface="Roboto Condensed" panose="02000000000000000000" pitchFamily="2" charset="0"/>
              <a:ea typeface="Arial"/>
              <a:cs typeface="Arial"/>
            </a:endParaRPr>
          </a:p>
        </p:txBody>
      </p:sp>
      <p:sp>
        <p:nvSpPr>
          <p:cNvPr id="25" name="Text Placeholder 33"/>
          <p:cNvSpPr txBox="1">
            <a:spLocks/>
          </p:cNvSpPr>
          <p:nvPr/>
        </p:nvSpPr>
        <p:spPr bwMode="auto">
          <a:xfrm>
            <a:off x="6299001" y="1482787"/>
            <a:ext cx="1172766" cy="23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08013">
              <a:defRPr>
                <a:solidFill>
                  <a:schemeClr val="tx1"/>
                </a:solidFill>
                <a:latin typeface="Calibri" pitchFamily="34" charset="0"/>
                <a:ea typeface="MS PGothic" pitchFamily="34" charset="-128"/>
              </a:defRPr>
            </a:lvl1pPr>
            <a:lvl2pPr marL="742950" indent="-285750" defTabSz="608013">
              <a:defRPr>
                <a:solidFill>
                  <a:schemeClr val="tx1"/>
                </a:solidFill>
                <a:latin typeface="Calibri" pitchFamily="34" charset="0"/>
                <a:ea typeface="MS PGothic" pitchFamily="34" charset="-128"/>
              </a:defRPr>
            </a:lvl2pPr>
            <a:lvl3pPr marL="1143000" indent="-228600" defTabSz="608013">
              <a:defRPr>
                <a:solidFill>
                  <a:schemeClr val="tx1"/>
                </a:solidFill>
                <a:latin typeface="Calibri" pitchFamily="34" charset="0"/>
                <a:ea typeface="MS PGothic" pitchFamily="34" charset="-128"/>
              </a:defRPr>
            </a:lvl3pPr>
            <a:lvl4pPr marL="1600200" indent="-228600" defTabSz="608013">
              <a:defRPr>
                <a:solidFill>
                  <a:schemeClr val="tx1"/>
                </a:solidFill>
                <a:latin typeface="Calibri" pitchFamily="34" charset="0"/>
                <a:ea typeface="MS PGothic" pitchFamily="34" charset="-128"/>
              </a:defRPr>
            </a:lvl4pPr>
            <a:lvl5pPr marL="2057400" indent="-228600" defTabSz="608013">
              <a:defRPr>
                <a:solidFill>
                  <a:schemeClr val="tx1"/>
                </a:solidFill>
                <a:latin typeface="Calibri" pitchFamily="34" charset="0"/>
                <a:ea typeface="MS PGothic" pitchFamily="34" charset="-128"/>
              </a:defRPr>
            </a:lvl5pPr>
            <a:lvl6pPr marL="2514600" indent="-228600" defTabSz="608013" fontAlgn="base">
              <a:spcBef>
                <a:spcPct val="0"/>
              </a:spcBef>
              <a:spcAft>
                <a:spcPct val="0"/>
              </a:spcAft>
              <a:defRPr>
                <a:solidFill>
                  <a:schemeClr val="tx1"/>
                </a:solidFill>
                <a:latin typeface="Calibri" pitchFamily="34" charset="0"/>
                <a:ea typeface="MS PGothic" pitchFamily="34" charset="-128"/>
              </a:defRPr>
            </a:lvl6pPr>
            <a:lvl7pPr marL="2971800" indent="-228600" defTabSz="608013" fontAlgn="base">
              <a:spcBef>
                <a:spcPct val="0"/>
              </a:spcBef>
              <a:spcAft>
                <a:spcPct val="0"/>
              </a:spcAft>
              <a:defRPr>
                <a:solidFill>
                  <a:schemeClr val="tx1"/>
                </a:solidFill>
                <a:latin typeface="Calibri" pitchFamily="34" charset="0"/>
                <a:ea typeface="MS PGothic" pitchFamily="34" charset="-128"/>
              </a:defRPr>
            </a:lvl7pPr>
            <a:lvl8pPr marL="3429000" indent="-228600" defTabSz="608013" fontAlgn="base">
              <a:spcBef>
                <a:spcPct val="0"/>
              </a:spcBef>
              <a:spcAft>
                <a:spcPct val="0"/>
              </a:spcAft>
              <a:defRPr>
                <a:solidFill>
                  <a:schemeClr val="tx1"/>
                </a:solidFill>
                <a:latin typeface="Calibri" pitchFamily="34" charset="0"/>
                <a:ea typeface="MS PGothic" pitchFamily="34" charset="-128"/>
              </a:defRPr>
            </a:lvl8pPr>
            <a:lvl9pPr marL="3886200" indent="-228600" defTabSz="608013" fontAlgn="base">
              <a:spcBef>
                <a:spcPct val="0"/>
              </a:spcBef>
              <a:spcAft>
                <a:spcPct val="0"/>
              </a:spcAft>
              <a:defRPr>
                <a:solidFill>
                  <a:schemeClr val="tx1"/>
                </a:solidFill>
                <a:latin typeface="Calibri" pitchFamily="34" charset="0"/>
                <a:ea typeface="MS PGothic" pitchFamily="34" charset="-128"/>
              </a:defRPr>
            </a:lvl9pPr>
          </a:lstStyle>
          <a:p>
            <a:pPr marL="0" indent="0" defTabSz="457082" fontAlgn="auto">
              <a:spcAft>
                <a:spcPts val="0"/>
              </a:spcAft>
              <a:buNone/>
              <a:defRPr/>
            </a:pPr>
            <a:r>
              <a:rPr lang="zh-CN" altLang="en-US" sz="1200">
                <a:solidFill>
                  <a:schemeClr val="tx1">
                    <a:lumMod val="75000"/>
                    <a:lumOff val="25000"/>
                  </a:schemeClr>
                </a:solidFill>
                <a:ea typeface="微软雅黑" pitchFamily="34" charset="-122"/>
              </a:rPr>
              <a:t>点击输入标题</a:t>
            </a:r>
            <a:endParaRPr lang="en-AU" altLang="zh-CN" sz="1200">
              <a:solidFill>
                <a:schemeClr val="tx1">
                  <a:lumMod val="75000"/>
                  <a:lumOff val="25000"/>
                </a:schemeClr>
              </a:solidFill>
              <a:latin typeface="Roboto Condensed" panose="02000000000000000000" pitchFamily="2" charset="0"/>
              <a:ea typeface="Arial"/>
              <a:cs typeface="Arial"/>
            </a:endParaRPr>
          </a:p>
        </p:txBody>
      </p:sp>
      <p:sp>
        <p:nvSpPr>
          <p:cNvPr id="26" name="Text Placeholder 33"/>
          <p:cNvSpPr txBox="1">
            <a:spLocks/>
          </p:cNvSpPr>
          <p:nvPr/>
        </p:nvSpPr>
        <p:spPr>
          <a:xfrm>
            <a:off x="6300192" y="3188288"/>
            <a:ext cx="1521619" cy="1834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fontAlgn="auto">
              <a:spcAft>
                <a:spcPts val="0"/>
              </a:spcAft>
              <a:buNone/>
              <a:defRPr/>
            </a:pPr>
            <a:r>
              <a:rPr lang="zh-CN" altLang="en-US" sz="1200">
                <a:solidFill>
                  <a:schemeClr val="tx1">
                    <a:lumMod val="75000"/>
                    <a:lumOff val="25000"/>
                  </a:schemeClr>
                </a:solidFill>
                <a:ea typeface="微软雅黑" pitchFamily="34" charset="-122"/>
              </a:rPr>
              <a:t>点击输入标题</a:t>
            </a:r>
            <a:endParaRPr lang="en-AU" altLang="zh-CN" sz="1200">
              <a:solidFill>
                <a:schemeClr val="tx1">
                  <a:lumMod val="75000"/>
                  <a:lumOff val="25000"/>
                </a:schemeClr>
              </a:solidFill>
              <a:latin typeface="Roboto Condensed" panose="02000000000000000000" pitchFamily="2" charset="0"/>
              <a:ea typeface="Arial"/>
              <a:cs typeface="Arial"/>
            </a:endParaRPr>
          </a:p>
        </p:txBody>
      </p:sp>
    </p:spTree>
    <p:extLst>
      <p:ext uri="{BB962C8B-B14F-4D97-AF65-F5344CB8AC3E}">
        <p14:creationId xmlns:p14="http://schemas.microsoft.com/office/powerpoint/2010/main" val="33951939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nodeType="afterGroup">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par>
                          <p:cTn id="17" fill="hold" nodeType="afterGroup">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par>
                          <p:cTn id="23" fill="hold" nodeType="afterGroup">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childTnLst>
                          </p:cTn>
                        </p:par>
                        <p:par>
                          <p:cTn id="29" fill="hold" nodeType="afterGroup">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nodeType="afterGroup">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nodeType="afterGroup">
                            <p:stCondLst>
                              <p:cond delay="3500"/>
                            </p:stCondLst>
                            <p:childTnLst>
                              <p:par>
                                <p:cTn id="40" presetID="14" presetClass="entr" presetSubtype="1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childTnLst>
                          </p:cTn>
                        </p:par>
                        <p:par>
                          <p:cTn id="43" fill="hold" nodeType="afterGroup">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par>
                          <p:cTn id="47" fill="hold" nodeType="afterGroup">
                            <p:stCondLst>
                              <p:cond delay="4500"/>
                            </p:stCondLst>
                            <p:childTnLst>
                              <p:par>
                                <p:cTn id="48" presetID="14" presetClass="entr" presetSubtype="1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randombar(horizontal)">
                                      <p:cBhvr>
                                        <p:cTn id="50" dur="500"/>
                                        <p:tgtEl>
                                          <p:spTgt spid="26"/>
                                        </p:tgtEl>
                                      </p:cBhvr>
                                    </p:animEffect>
                                  </p:childTnLst>
                                </p:cTn>
                              </p:par>
                              <p:par>
                                <p:cTn id="51" presetID="8" presetClass="emph" presetSubtype="0" fill="hold" nodeType="withEffect">
                                  <p:stCondLst>
                                    <p:cond delay="0"/>
                                  </p:stCondLst>
                                  <p:childTnLst>
                                    <p:animRot by="21600000">
                                      <p:cBhvr>
                                        <p:cTn id="52"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2" grpId="0"/>
      <p:bldP spid="33" grpId="0"/>
      <p:bldP spid="22" grpId="0"/>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a:solidFill>
                  <a:schemeClr val="bg1"/>
                </a:solidFill>
                <a:latin typeface="微软雅黑" panose="020B0503020204020204" pitchFamily="34" charset="-122"/>
                <a:ea typeface="微软雅黑" panose="020B0503020204020204" pitchFamily="34" charset="-122"/>
              </a:rPr>
              <a:t>2</a:t>
            </a:r>
            <a:endParaRPr lang="zh-CN" altLang="en-US" sz="5400" b="1">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a:solidFill>
                  <a:schemeClr val="accent1"/>
                </a:solidFill>
                <a:ea typeface="微软雅黑" panose="020B0503020204020204" pitchFamily="34" charset="-122"/>
              </a:rPr>
              <a:t>教学分析</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Freeform 6"/>
          <p:cNvSpPr>
            <a:spLocks noEditPoints="1"/>
          </p:cNvSpPr>
          <p:nvPr/>
        </p:nvSpPr>
        <p:spPr bwMode="auto">
          <a:xfrm>
            <a:off x="5648326" y="706875"/>
            <a:ext cx="3495675" cy="1928415"/>
          </a:xfrm>
          <a:custGeom>
            <a:avLst/>
            <a:gdLst>
              <a:gd name="T0" fmla="*/ 2828538 w 1158"/>
              <a:gd name="T1" fmla="*/ 0 h 637"/>
              <a:gd name="T2" fmla="*/ 2342525 w 1158"/>
              <a:gd name="T3" fmla="*/ 1830410 h 637"/>
              <a:gd name="T4" fmla="*/ 787885 w 1158"/>
              <a:gd name="T5" fmla="*/ 1830410 h 637"/>
              <a:gd name="T6" fmla="*/ 555444 w 1158"/>
              <a:gd name="T7" fmla="*/ 1830410 h 637"/>
              <a:gd name="T8" fmla="*/ 326022 w 1158"/>
              <a:gd name="T9" fmla="*/ 1600474 h 637"/>
              <a:gd name="T10" fmla="*/ 323003 w 1158"/>
              <a:gd name="T11" fmla="*/ 1600474 h 637"/>
              <a:gd name="T12" fmla="*/ 323003 w 1158"/>
              <a:gd name="T13" fmla="*/ 1370538 h 637"/>
              <a:gd name="T14" fmla="*/ 323003 w 1158"/>
              <a:gd name="T15" fmla="*/ 901590 h 637"/>
              <a:gd name="T16" fmla="*/ 552425 w 1158"/>
              <a:gd name="T17" fmla="*/ 629298 h 637"/>
              <a:gd name="T18" fmla="*/ 277722 w 1158"/>
              <a:gd name="T19" fmla="*/ 350955 h 637"/>
              <a:gd name="T20" fmla="*/ 0 w 1158"/>
              <a:gd name="T21" fmla="*/ 629298 h 637"/>
              <a:gd name="T22" fmla="*/ 229423 w 1158"/>
              <a:gd name="T23" fmla="*/ 901590 h 637"/>
              <a:gd name="T24" fmla="*/ 229423 w 1158"/>
              <a:gd name="T25" fmla="*/ 1600474 h 637"/>
              <a:gd name="T26" fmla="*/ 229423 w 1158"/>
              <a:gd name="T27" fmla="*/ 1600474 h 637"/>
              <a:gd name="T28" fmla="*/ 555444 w 1158"/>
              <a:gd name="T29" fmla="*/ 1927225 h 637"/>
              <a:gd name="T30" fmla="*/ 579594 w 1158"/>
              <a:gd name="T31" fmla="*/ 1924200 h 637"/>
              <a:gd name="T32" fmla="*/ 2342525 w 1158"/>
              <a:gd name="T33" fmla="*/ 1924200 h 637"/>
              <a:gd name="T34" fmla="*/ 2828538 w 1158"/>
              <a:gd name="T35" fmla="*/ 562738 h 637"/>
              <a:gd name="T36" fmla="*/ 3495675 w 1158"/>
              <a:gd name="T37" fmla="*/ 562738 h 637"/>
              <a:gd name="T38" fmla="*/ 3495675 w 1158"/>
              <a:gd name="T39" fmla="*/ 0 h 637"/>
              <a:gd name="T40" fmla="*/ 2828538 w 1158"/>
              <a:gd name="T41" fmla="*/ 0 h 637"/>
              <a:gd name="T42" fmla="*/ 96599 w 1158"/>
              <a:gd name="T43" fmla="*/ 629298 h 637"/>
              <a:gd name="T44" fmla="*/ 277722 w 1158"/>
              <a:gd name="T45" fmla="*/ 447770 h 637"/>
              <a:gd name="T46" fmla="*/ 458845 w 1158"/>
              <a:gd name="T47" fmla="*/ 629298 h 637"/>
              <a:gd name="T48" fmla="*/ 277722 w 1158"/>
              <a:gd name="T49" fmla="*/ 810826 h 637"/>
              <a:gd name="T50" fmla="*/ 96599 w 1158"/>
              <a:gd name="T51" fmla="*/ 629298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0"/>
                </a:moveTo>
                <a:cubicBezTo>
                  <a:pt x="776" y="605"/>
                  <a:pt x="776" y="605"/>
                  <a:pt x="776" y="605"/>
                </a:cubicBezTo>
                <a:cubicBezTo>
                  <a:pt x="261" y="605"/>
                  <a:pt x="261" y="605"/>
                  <a:pt x="261" y="605"/>
                </a:cubicBezTo>
                <a:cubicBezTo>
                  <a:pt x="184" y="605"/>
                  <a:pt x="184" y="605"/>
                  <a:pt x="184" y="605"/>
                </a:cubicBezTo>
                <a:cubicBezTo>
                  <a:pt x="142" y="605"/>
                  <a:pt x="108" y="571"/>
                  <a:pt x="108" y="529"/>
                </a:cubicBezTo>
                <a:cubicBezTo>
                  <a:pt x="107" y="529"/>
                  <a:pt x="107" y="529"/>
                  <a:pt x="107" y="529"/>
                </a:cubicBezTo>
                <a:cubicBezTo>
                  <a:pt x="107" y="453"/>
                  <a:pt x="107" y="453"/>
                  <a:pt x="107" y="453"/>
                </a:cubicBezTo>
                <a:cubicBezTo>
                  <a:pt x="107" y="298"/>
                  <a:pt x="107" y="298"/>
                  <a:pt x="107" y="298"/>
                </a:cubicBezTo>
                <a:cubicBezTo>
                  <a:pt x="150" y="290"/>
                  <a:pt x="183" y="253"/>
                  <a:pt x="183" y="208"/>
                </a:cubicBezTo>
                <a:cubicBezTo>
                  <a:pt x="183" y="157"/>
                  <a:pt x="142" y="116"/>
                  <a:pt x="92" y="116"/>
                </a:cubicBezTo>
                <a:cubicBezTo>
                  <a:pt x="41" y="116"/>
                  <a:pt x="0" y="157"/>
                  <a:pt x="0" y="208"/>
                </a:cubicBezTo>
                <a:cubicBezTo>
                  <a:pt x="0" y="253"/>
                  <a:pt x="33" y="290"/>
                  <a:pt x="76" y="298"/>
                </a:cubicBezTo>
                <a:cubicBezTo>
                  <a:pt x="76" y="529"/>
                  <a:pt x="76" y="529"/>
                  <a:pt x="76" y="529"/>
                </a:cubicBezTo>
                <a:cubicBezTo>
                  <a:pt x="76" y="529"/>
                  <a:pt x="76" y="529"/>
                  <a:pt x="76" y="529"/>
                </a:cubicBezTo>
                <a:cubicBezTo>
                  <a:pt x="76" y="588"/>
                  <a:pt x="125" y="637"/>
                  <a:pt x="184" y="637"/>
                </a:cubicBezTo>
                <a:cubicBezTo>
                  <a:pt x="187" y="637"/>
                  <a:pt x="190" y="637"/>
                  <a:pt x="192" y="636"/>
                </a:cubicBezTo>
                <a:cubicBezTo>
                  <a:pt x="776" y="636"/>
                  <a:pt x="776" y="636"/>
                  <a:pt x="776" y="636"/>
                </a:cubicBezTo>
                <a:cubicBezTo>
                  <a:pt x="937" y="186"/>
                  <a:pt x="937" y="186"/>
                  <a:pt x="937" y="186"/>
                </a:cubicBezTo>
                <a:cubicBezTo>
                  <a:pt x="1158" y="186"/>
                  <a:pt x="1158" y="186"/>
                  <a:pt x="1158" y="186"/>
                </a:cubicBezTo>
                <a:cubicBezTo>
                  <a:pt x="1158" y="0"/>
                  <a:pt x="1158" y="0"/>
                  <a:pt x="1158" y="0"/>
                </a:cubicBezTo>
                <a:lnTo>
                  <a:pt x="937" y="0"/>
                </a:lnTo>
                <a:close/>
                <a:moveTo>
                  <a:pt x="32" y="208"/>
                </a:moveTo>
                <a:cubicBezTo>
                  <a:pt x="32" y="175"/>
                  <a:pt x="59" y="148"/>
                  <a:pt x="92" y="148"/>
                </a:cubicBezTo>
                <a:cubicBezTo>
                  <a:pt x="125" y="148"/>
                  <a:pt x="152" y="175"/>
                  <a:pt x="152" y="208"/>
                </a:cubicBezTo>
                <a:cubicBezTo>
                  <a:pt x="152" y="241"/>
                  <a:pt x="125" y="268"/>
                  <a:pt x="92" y="268"/>
                </a:cubicBezTo>
                <a:cubicBezTo>
                  <a:pt x="59" y="268"/>
                  <a:pt x="32" y="241"/>
                  <a:pt x="32" y="208"/>
                </a:cubicBezTo>
                <a:close/>
              </a:path>
            </a:pathLst>
          </a:custGeom>
          <a:solidFill>
            <a:schemeClr val="accent1"/>
          </a:solidFill>
          <a:ln>
            <a:noFill/>
          </a:ln>
          <a:extLst/>
        </p:spPr>
        <p:txBody>
          <a:bodyPr/>
          <a:lstStyle/>
          <a:p>
            <a:endParaRPr lang="zh-CN" altLang="en-US"/>
          </a:p>
        </p:txBody>
      </p:sp>
      <p:sp>
        <p:nvSpPr>
          <p:cNvPr id="23559" name="Freeform 7"/>
          <p:cNvSpPr>
            <a:spLocks noEditPoints="1"/>
          </p:cNvSpPr>
          <p:nvPr/>
        </p:nvSpPr>
        <p:spPr bwMode="auto">
          <a:xfrm>
            <a:off x="3413126" y="1227896"/>
            <a:ext cx="5730875" cy="1574183"/>
          </a:xfrm>
          <a:custGeom>
            <a:avLst/>
            <a:gdLst>
              <a:gd name="T0" fmla="*/ 5063933 w 1899"/>
              <a:gd name="T1" fmla="*/ 447760 h 520"/>
              <a:gd name="T2" fmla="*/ 4578061 w 1899"/>
              <a:gd name="T3" fmla="*/ 1479424 h 520"/>
              <a:gd name="T4" fmla="*/ 784638 w 1899"/>
              <a:gd name="T5" fmla="*/ 1479424 h 520"/>
              <a:gd name="T6" fmla="*/ 787656 w 1899"/>
              <a:gd name="T7" fmla="*/ 1479424 h 520"/>
              <a:gd name="T8" fmla="*/ 555282 w 1899"/>
              <a:gd name="T9" fmla="*/ 1479424 h 520"/>
              <a:gd name="T10" fmla="*/ 325927 w 1899"/>
              <a:gd name="T11" fmla="*/ 1246468 h 520"/>
              <a:gd name="T12" fmla="*/ 322909 w 1899"/>
              <a:gd name="T13" fmla="*/ 1246468 h 520"/>
              <a:gd name="T14" fmla="*/ 322909 w 1899"/>
              <a:gd name="T15" fmla="*/ 1016537 h 520"/>
              <a:gd name="T16" fmla="*/ 322909 w 1899"/>
              <a:gd name="T17" fmla="*/ 1016537 h 520"/>
              <a:gd name="T18" fmla="*/ 322909 w 1899"/>
              <a:gd name="T19" fmla="*/ 547599 h 520"/>
              <a:gd name="T20" fmla="*/ 552264 w 1899"/>
              <a:gd name="T21" fmla="*/ 275312 h 520"/>
              <a:gd name="T22" fmla="*/ 277641 w 1899"/>
              <a:gd name="T23" fmla="*/ 0 h 520"/>
              <a:gd name="T24" fmla="*/ 0 w 1899"/>
              <a:gd name="T25" fmla="*/ 275312 h 520"/>
              <a:gd name="T26" fmla="*/ 229356 w 1899"/>
              <a:gd name="T27" fmla="*/ 547599 h 520"/>
              <a:gd name="T28" fmla="*/ 229356 w 1899"/>
              <a:gd name="T29" fmla="*/ 1246468 h 520"/>
              <a:gd name="T30" fmla="*/ 229356 w 1899"/>
              <a:gd name="T31" fmla="*/ 1246468 h 520"/>
              <a:gd name="T32" fmla="*/ 555282 w 1899"/>
              <a:gd name="T33" fmla="*/ 1573212 h 520"/>
              <a:gd name="T34" fmla="*/ 4578061 w 1899"/>
              <a:gd name="T35" fmla="*/ 1573212 h 520"/>
              <a:gd name="T36" fmla="*/ 5063933 w 1899"/>
              <a:gd name="T37" fmla="*/ 1010486 h 520"/>
              <a:gd name="T38" fmla="*/ 5730875 w 1899"/>
              <a:gd name="T39" fmla="*/ 1010486 h 520"/>
              <a:gd name="T40" fmla="*/ 5730875 w 1899"/>
              <a:gd name="T41" fmla="*/ 447760 h 520"/>
              <a:gd name="T42" fmla="*/ 5063933 w 1899"/>
              <a:gd name="T43" fmla="*/ 447760 h 520"/>
              <a:gd name="T44" fmla="*/ 96571 w 1899"/>
              <a:gd name="T45" fmla="*/ 275312 h 520"/>
              <a:gd name="T46" fmla="*/ 277641 w 1899"/>
              <a:gd name="T47" fmla="*/ 93788 h 520"/>
              <a:gd name="T48" fmla="*/ 458711 w 1899"/>
              <a:gd name="T49" fmla="*/ 275312 h 520"/>
              <a:gd name="T50" fmla="*/ 277641 w 1899"/>
              <a:gd name="T51" fmla="*/ 456837 h 520"/>
              <a:gd name="T52" fmla="*/ 96571 w 1899"/>
              <a:gd name="T53" fmla="*/ 275312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48"/>
                </a:moveTo>
                <a:cubicBezTo>
                  <a:pt x="1517" y="489"/>
                  <a:pt x="1517" y="489"/>
                  <a:pt x="1517" y="489"/>
                </a:cubicBezTo>
                <a:cubicBezTo>
                  <a:pt x="260" y="489"/>
                  <a:pt x="260" y="489"/>
                  <a:pt x="260" y="489"/>
                </a:cubicBezTo>
                <a:cubicBezTo>
                  <a:pt x="260" y="489"/>
                  <a:pt x="261" y="489"/>
                  <a:pt x="261" y="489"/>
                </a:cubicBezTo>
                <a:cubicBezTo>
                  <a:pt x="184" y="489"/>
                  <a:pt x="184" y="489"/>
                  <a:pt x="184" y="489"/>
                </a:cubicBezTo>
                <a:cubicBezTo>
                  <a:pt x="142" y="489"/>
                  <a:pt x="108" y="455"/>
                  <a:pt x="108" y="412"/>
                </a:cubicBezTo>
                <a:cubicBezTo>
                  <a:pt x="107" y="412"/>
                  <a:pt x="107" y="412"/>
                  <a:pt x="107" y="412"/>
                </a:cubicBezTo>
                <a:cubicBezTo>
                  <a:pt x="107" y="336"/>
                  <a:pt x="107" y="336"/>
                  <a:pt x="107" y="336"/>
                </a:cubicBezTo>
                <a:cubicBezTo>
                  <a:pt x="107" y="336"/>
                  <a:pt x="107" y="336"/>
                  <a:pt x="107" y="336"/>
                </a:cubicBezTo>
                <a:cubicBezTo>
                  <a:pt x="107" y="181"/>
                  <a:pt x="107" y="181"/>
                  <a:pt x="107" y="181"/>
                </a:cubicBezTo>
                <a:cubicBezTo>
                  <a:pt x="150" y="174"/>
                  <a:pt x="183" y="136"/>
                  <a:pt x="183" y="91"/>
                </a:cubicBezTo>
                <a:cubicBezTo>
                  <a:pt x="183" y="41"/>
                  <a:pt x="142" y="0"/>
                  <a:pt x="92" y="0"/>
                </a:cubicBezTo>
                <a:cubicBezTo>
                  <a:pt x="41" y="0"/>
                  <a:pt x="0" y="41"/>
                  <a:pt x="0" y="91"/>
                </a:cubicBezTo>
                <a:cubicBezTo>
                  <a:pt x="0" y="136"/>
                  <a:pt x="33" y="174"/>
                  <a:pt x="76" y="181"/>
                </a:cubicBezTo>
                <a:cubicBezTo>
                  <a:pt x="76" y="412"/>
                  <a:pt x="76" y="412"/>
                  <a:pt x="76" y="412"/>
                </a:cubicBezTo>
                <a:cubicBezTo>
                  <a:pt x="76" y="412"/>
                  <a:pt x="76" y="412"/>
                  <a:pt x="76" y="412"/>
                </a:cubicBezTo>
                <a:cubicBezTo>
                  <a:pt x="76" y="472"/>
                  <a:pt x="125" y="520"/>
                  <a:pt x="184" y="520"/>
                </a:cubicBezTo>
                <a:cubicBezTo>
                  <a:pt x="1517" y="520"/>
                  <a:pt x="1517" y="520"/>
                  <a:pt x="1517" y="520"/>
                </a:cubicBezTo>
                <a:cubicBezTo>
                  <a:pt x="1678" y="334"/>
                  <a:pt x="1678" y="334"/>
                  <a:pt x="1678" y="334"/>
                </a:cubicBezTo>
                <a:cubicBezTo>
                  <a:pt x="1899" y="334"/>
                  <a:pt x="1899" y="334"/>
                  <a:pt x="1899" y="334"/>
                </a:cubicBezTo>
                <a:cubicBezTo>
                  <a:pt x="1899" y="148"/>
                  <a:pt x="1899" y="148"/>
                  <a:pt x="1899" y="148"/>
                </a:cubicBezTo>
                <a:lnTo>
                  <a:pt x="1678" y="148"/>
                </a:lnTo>
                <a:close/>
                <a:moveTo>
                  <a:pt x="32" y="91"/>
                </a:moveTo>
                <a:cubicBezTo>
                  <a:pt x="32" y="58"/>
                  <a:pt x="59" y="31"/>
                  <a:pt x="92" y="31"/>
                </a:cubicBezTo>
                <a:cubicBezTo>
                  <a:pt x="125" y="31"/>
                  <a:pt x="152" y="58"/>
                  <a:pt x="152" y="91"/>
                </a:cubicBezTo>
                <a:cubicBezTo>
                  <a:pt x="152" y="125"/>
                  <a:pt x="125" y="151"/>
                  <a:pt x="92" y="151"/>
                </a:cubicBezTo>
                <a:cubicBezTo>
                  <a:pt x="59" y="151"/>
                  <a:pt x="32" y="125"/>
                  <a:pt x="32" y="91"/>
                </a:cubicBezTo>
                <a:close/>
              </a:path>
            </a:pathLst>
          </a:custGeom>
          <a:solidFill>
            <a:schemeClr val="accent2"/>
          </a:solidFill>
          <a:ln>
            <a:noFill/>
          </a:ln>
          <a:extLst/>
        </p:spPr>
        <p:txBody>
          <a:bodyPr/>
          <a:lstStyle/>
          <a:p>
            <a:endParaRPr lang="zh-CN" altLang="en-US"/>
          </a:p>
        </p:txBody>
      </p:sp>
      <p:sp>
        <p:nvSpPr>
          <p:cNvPr id="23560" name="Freeform 8"/>
          <p:cNvSpPr>
            <a:spLocks noEditPoints="1"/>
          </p:cNvSpPr>
          <p:nvPr/>
        </p:nvSpPr>
        <p:spPr bwMode="auto">
          <a:xfrm>
            <a:off x="2305050" y="2644821"/>
            <a:ext cx="6838950" cy="562322"/>
          </a:xfrm>
          <a:custGeom>
            <a:avLst/>
            <a:gdLst>
              <a:gd name="T0" fmla="*/ 6171956 w 2266"/>
              <a:gd name="T1" fmla="*/ 0 h 186"/>
              <a:gd name="T2" fmla="*/ 5686047 w 2266"/>
              <a:gd name="T3" fmla="*/ 232646 h 186"/>
              <a:gd name="T4" fmla="*/ 546271 w 2266"/>
              <a:gd name="T5" fmla="*/ 232646 h 186"/>
              <a:gd name="T6" fmla="*/ 274645 w 2266"/>
              <a:gd name="T7" fmla="*/ 6043 h 186"/>
              <a:gd name="T8" fmla="*/ 0 w 2266"/>
              <a:gd name="T9" fmla="*/ 280988 h 186"/>
              <a:gd name="T10" fmla="*/ 274645 w 2266"/>
              <a:gd name="T11" fmla="*/ 555932 h 186"/>
              <a:gd name="T12" fmla="*/ 546271 w 2266"/>
              <a:gd name="T13" fmla="*/ 326308 h 186"/>
              <a:gd name="T14" fmla="*/ 5686047 w 2266"/>
              <a:gd name="T15" fmla="*/ 326308 h 186"/>
              <a:gd name="T16" fmla="*/ 6171956 w 2266"/>
              <a:gd name="T17" fmla="*/ 561975 h 186"/>
              <a:gd name="T18" fmla="*/ 6838950 w 2266"/>
              <a:gd name="T19" fmla="*/ 561975 h 186"/>
              <a:gd name="T20" fmla="*/ 6838950 w 2266"/>
              <a:gd name="T21" fmla="*/ 0 h 186"/>
              <a:gd name="T22" fmla="*/ 6171956 w 2266"/>
              <a:gd name="T23" fmla="*/ 0 h 186"/>
              <a:gd name="T24" fmla="*/ 274645 w 2266"/>
              <a:gd name="T25" fmla="*/ 462270 h 186"/>
              <a:gd name="T26" fmla="*/ 93560 w 2266"/>
              <a:gd name="T27" fmla="*/ 280988 h 186"/>
              <a:gd name="T28" fmla="*/ 274645 w 2266"/>
              <a:gd name="T29" fmla="*/ 99705 h 186"/>
              <a:gd name="T30" fmla="*/ 455729 w 2266"/>
              <a:gd name="T31" fmla="*/ 280988 h 186"/>
              <a:gd name="T32" fmla="*/ 274645 w 2266"/>
              <a:gd name="T33" fmla="*/ 462270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6" h="186">
                <a:moveTo>
                  <a:pt x="2045" y="0"/>
                </a:moveTo>
                <a:cubicBezTo>
                  <a:pt x="1884" y="77"/>
                  <a:pt x="1884" y="77"/>
                  <a:pt x="1884" y="77"/>
                </a:cubicBezTo>
                <a:cubicBezTo>
                  <a:pt x="181" y="77"/>
                  <a:pt x="181" y="77"/>
                  <a:pt x="181" y="77"/>
                </a:cubicBezTo>
                <a:cubicBezTo>
                  <a:pt x="174" y="34"/>
                  <a:pt x="136" y="2"/>
                  <a:pt x="91" y="2"/>
                </a:cubicBezTo>
                <a:cubicBezTo>
                  <a:pt x="41" y="2"/>
                  <a:pt x="0" y="43"/>
                  <a:pt x="0" y="93"/>
                </a:cubicBezTo>
                <a:cubicBezTo>
                  <a:pt x="0" y="143"/>
                  <a:pt x="41" y="184"/>
                  <a:pt x="91" y="184"/>
                </a:cubicBezTo>
                <a:cubicBezTo>
                  <a:pt x="136" y="184"/>
                  <a:pt x="174" y="152"/>
                  <a:pt x="181" y="108"/>
                </a:cubicBezTo>
                <a:cubicBezTo>
                  <a:pt x="1884" y="108"/>
                  <a:pt x="1884" y="108"/>
                  <a:pt x="1884" y="108"/>
                </a:cubicBezTo>
                <a:cubicBezTo>
                  <a:pt x="2045" y="186"/>
                  <a:pt x="2045" y="186"/>
                  <a:pt x="2045" y="186"/>
                </a:cubicBezTo>
                <a:cubicBezTo>
                  <a:pt x="2266" y="186"/>
                  <a:pt x="2266" y="186"/>
                  <a:pt x="2266" y="186"/>
                </a:cubicBezTo>
                <a:cubicBezTo>
                  <a:pt x="2266" y="0"/>
                  <a:pt x="2266" y="0"/>
                  <a:pt x="2266" y="0"/>
                </a:cubicBezTo>
                <a:lnTo>
                  <a:pt x="2045" y="0"/>
                </a:lnTo>
                <a:close/>
                <a:moveTo>
                  <a:pt x="91" y="153"/>
                </a:moveTo>
                <a:cubicBezTo>
                  <a:pt x="58" y="153"/>
                  <a:pt x="31" y="126"/>
                  <a:pt x="31" y="93"/>
                </a:cubicBezTo>
                <a:cubicBezTo>
                  <a:pt x="31" y="60"/>
                  <a:pt x="58" y="33"/>
                  <a:pt x="91" y="33"/>
                </a:cubicBezTo>
                <a:cubicBezTo>
                  <a:pt x="124" y="33"/>
                  <a:pt x="151" y="60"/>
                  <a:pt x="151" y="93"/>
                </a:cubicBezTo>
                <a:cubicBezTo>
                  <a:pt x="151" y="126"/>
                  <a:pt x="124" y="153"/>
                  <a:pt x="91" y="153"/>
                </a:cubicBezTo>
                <a:close/>
              </a:path>
            </a:pathLst>
          </a:custGeom>
          <a:solidFill>
            <a:schemeClr val="accent3"/>
          </a:solidFill>
          <a:ln>
            <a:noFill/>
          </a:ln>
          <a:extLst/>
        </p:spPr>
        <p:txBody>
          <a:bodyPr/>
          <a:lstStyle/>
          <a:p>
            <a:endParaRPr lang="zh-CN" altLang="en-US"/>
          </a:p>
        </p:txBody>
      </p:sp>
      <p:sp>
        <p:nvSpPr>
          <p:cNvPr id="23561" name="Freeform 9"/>
          <p:cNvSpPr>
            <a:spLocks noEditPoints="1"/>
          </p:cNvSpPr>
          <p:nvPr/>
        </p:nvSpPr>
        <p:spPr bwMode="auto">
          <a:xfrm>
            <a:off x="3413126" y="3046706"/>
            <a:ext cx="5730875" cy="1574184"/>
          </a:xfrm>
          <a:custGeom>
            <a:avLst/>
            <a:gdLst>
              <a:gd name="T0" fmla="*/ 5063933 w 1899"/>
              <a:gd name="T1" fmla="*/ 565752 h 520"/>
              <a:gd name="T2" fmla="*/ 4578061 w 1899"/>
              <a:gd name="T3" fmla="*/ 0 h 520"/>
              <a:gd name="T4" fmla="*/ 555282 w 1899"/>
              <a:gd name="T5" fmla="*/ 0 h 520"/>
              <a:gd name="T6" fmla="*/ 229356 w 1899"/>
              <a:gd name="T7" fmla="*/ 326744 h 520"/>
              <a:gd name="T8" fmla="*/ 229356 w 1899"/>
              <a:gd name="T9" fmla="*/ 326744 h 520"/>
              <a:gd name="T10" fmla="*/ 229356 w 1899"/>
              <a:gd name="T11" fmla="*/ 1025614 h 520"/>
              <a:gd name="T12" fmla="*/ 0 w 1899"/>
              <a:gd name="T13" fmla="*/ 1297901 h 520"/>
              <a:gd name="T14" fmla="*/ 277641 w 1899"/>
              <a:gd name="T15" fmla="*/ 1573213 h 520"/>
              <a:gd name="T16" fmla="*/ 552264 w 1899"/>
              <a:gd name="T17" fmla="*/ 1297901 h 520"/>
              <a:gd name="T18" fmla="*/ 322909 w 1899"/>
              <a:gd name="T19" fmla="*/ 1025614 h 520"/>
              <a:gd name="T20" fmla="*/ 322909 w 1899"/>
              <a:gd name="T21" fmla="*/ 556675 h 520"/>
              <a:gd name="T22" fmla="*/ 322909 w 1899"/>
              <a:gd name="T23" fmla="*/ 556675 h 520"/>
              <a:gd name="T24" fmla="*/ 322909 w 1899"/>
              <a:gd name="T25" fmla="*/ 326744 h 520"/>
              <a:gd name="T26" fmla="*/ 325927 w 1899"/>
              <a:gd name="T27" fmla="*/ 326744 h 520"/>
              <a:gd name="T28" fmla="*/ 555282 w 1899"/>
              <a:gd name="T29" fmla="*/ 96813 h 520"/>
              <a:gd name="T30" fmla="*/ 787656 w 1899"/>
              <a:gd name="T31" fmla="*/ 96813 h 520"/>
              <a:gd name="T32" fmla="*/ 784638 w 1899"/>
              <a:gd name="T33" fmla="*/ 93788 h 520"/>
              <a:gd name="T34" fmla="*/ 4578061 w 1899"/>
              <a:gd name="T35" fmla="*/ 93788 h 520"/>
              <a:gd name="T36" fmla="*/ 5063933 w 1899"/>
              <a:gd name="T37" fmla="*/ 1128478 h 520"/>
              <a:gd name="T38" fmla="*/ 5730875 w 1899"/>
              <a:gd name="T39" fmla="*/ 1128478 h 520"/>
              <a:gd name="T40" fmla="*/ 5730875 w 1899"/>
              <a:gd name="T41" fmla="*/ 565752 h 520"/>
              <a:gd name="T42" fmla="*/ 5063933 w 1899"/>
              <a:gd name="T43" fmla="*/ 565752 h 520"/>
              <a:gd name="T44" fmla="*/ 458711 w 1899"/>
              <a:gd name="T45" fmla="*/ 1297901 h 520"/>
              <a:gd name="T46" fmla="*/ 277641 w 1899"/>
              <a:gd name="T47" fmla="*/ 1479425 h 520"/>
              <a:gd name="T48" fmla="*/ 96571 w 1899"/>
              <a:gd name="T49" fmla="*/ 1297901 h 520"/>
              <a:gd name="T50" fmla="*/ 277641 w 1899"/>
              <a:gd name="T51" fmla="*/ 1116376 h 520"/>
              <a:gd name="T52" fmla="*/ 458711 w 1899"/>
              <a:gd name="T53" fmla="*/ 1297901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87"/>
                </a:moveTo>
                <a:cubicBezTo>
                  <a:pt x="1517" y="0"/>
                  <a:pt x="1517" y="0"/>
                  <a:pt x="1517"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1517" y="31"/>
                  <a:pt x="1517" y="31"/>
                  <a:pt x="1517" y="31"/>
                </a:cubicBezTo>
                <a:cubicBezTo>
                  <a:pt x="1678" y="373"/>
                  <a:pt x="1678" y="373"/>
                  <a:pt x="1678" y="373"/>
                </a:cubicBezTo>
                <a:cubicBezTo>
                  <a:pt x="1899" y="373"/>
                  <a:pt x="1899" y="373"/>
                  <a:pt x="1899" y="373"/>
                </a:cubicBezTo>
                <a:cubicBezTo>
                  <a:pt x="1899" y="187"/>
                  <a:pt x="1899" y="187"/>
                  <a:pt x="1899" y="187"/>
                </a:cubicBezTo>
                <a:lnTo>
                  <a:pt x="1678" y="187"/>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accent4"/>
          </a:solidFill>
          <a:ln>
            <a:noFill/>
          </a:ln>
          <a:extLst/>
        </p:spPr>
        <p:txBody>
          <a:bodyPr/>
          <a:lstStyle/>
          <a:p>
            <a:endParaRPr lang="zh-CN" altLang="en-US"/>
          </a:p>
        </p:txBody>
      </p:sp>
      <p:sp>
        <p:nvSpPr>
          <p:cNvPr id="23562" name="Freeform 10"/>
          <p:cNvSpPr>
            <a:spLocks noEditPoints="1"/>
          </p:cNvSpPr>
          <p:nvPr/>
        </p:nvSpPr>
        <p:spPr bwMode="auto">
          <a:xfrm>
            <a:off x="5648326" y="3216673"/>
            <a:ext cx="3495675" cy="1928415"/>
          </a:xfrm>
          <a:custGeom>
            <a:avLst/>
            <a:gdLst>
              <a:gd name="T0" fmla="*/ 2828538 w 1158"/>
              <a:gd name="T1" fmla="*/ 1364487 h 637"/>
              <a:gd name="T2" fmla="*/ 2342525 w 1158"/>
              <a:gd name="T3" fmla="*/ 0 h 637"/>
              <a:gd name="T4" fmla="*/ 555444 w 1158"/>
              <a:gd name="T5" fmla="*/ 0 h 637"/>
              <a:gd name="T6" fmla="*/ 229423 w 1158"/>
              <a:gd name="T7" fmla="*/ 326751 h 637"/>
              <a:gd name="T8" fmla="*/ 229423 w 1158"/>
              <a:gd name="T9" fmla="*/ 326751 h 637"/>
              <a:gd name="T10" fmla="*/ 229423 w 1158"/>
              <a:gd name="T11" fmla="*/ 1025635 h 637"/>
              <a:gd name="T12" fmla="*/ 0 w 1158"/>
              <a:gd name="T13" fmla="*/ 1297927 h 637"/>
              <a:gd name="T14" fmla="*/ 277722 w 1158"/>
              <a:gd name="T15" fmla="*/ 1573245 h 637"/>
              <a:gd name="T16" fmla="*/ 552425 w 1158"/>
              <a:gd name="T17" fmla="*/ 1297927 h 637"/>
              <a:gd name="T18" fmla="*/ 323003 w 1158"/>
              <a:gd name="T19" fmla="*/ 1025635 h 637"/>
              <a:gd name="T20" fmla="*/ 323003 w 1158"/>
              <a:gd name="T21" fmla="*/ 556687 h 637"/>
              <a:gd name="T22" fmla="*/ 323003 w 1158"/>
              <a:gd name="T23" fmla="*/ 326751 h 637"/>
              <a:gd name="T24" fmla="*/ 326022 w 1158"/>
              <a:gd name="T25" fmla="*/ 326751 h 637"/>
              <a:gd name="T26" fmla="*/ 555444 w 1158"/>
              <a:gd name="T27" fmla="*/ 96815 h 637"/>
              <a:gd name="T28" fmla="*/ 787885 w 1158"/>
              <a:gd name="T29" fmla="*/ 96815 h 637"/>
              <a:gd name="T30" fmla="*/ 784867 w 1158"/>
              <a:gd name="T31" fmla="*/ 93790 h 637"/>
              <a:gd name="T32" fmla="*/ 2342525 w 1158"/>
              <a:gd name="T33" fmla="*/ 93790 h 637"/>
              <a:gd name="T34" fmla="*/ 2828538 w 1158"/>
              <a:gd name="T35" fmla="*/ 1927225 h 637"/>
              <a:gd name="T36" fmla="*/ 3495675 w 1158"/>
              <a:gd name="T37" fmla="*/ 1927225 h 637"/>
              <a:gd name="T38" fmla="*/ 3495675 w 1158"/>
              <a:gd name="T39" fmla="*/ 1364487 h 637"/>
              <a:gd name="T40" fmla="*/ 2828538 w 1158"/>
              <a:gd name="T41" fmla="*/ 1364487 h 637"/>
              <a:gd name="T42" fmla="*/ 458845 w 1158"/>
              <a:gd name="T43" fmla="*/ 1297927 h 637"/>
              <a:gd name="T44" fmla="*/ 277722 w 1158"/>
              <a:gd name="T45" fmla="*/ 1479455 h 637"/>
              <a:gd name="T46" fmla="*/ 96599 w 1158"/>
              <a:gd name="T47" fmla="*/ 1297927 h 637"/>
              <a:gd name="T48" fmla="*/ 277722 w 1158"/>
              <a:gd name="T49" fmla="*/ 1116399 h 637"/>
              <a:gd name="T50" fmla="*/ 458845 w 1158"/>
              <a:gd name="T51" fmla="*/ 1297927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451"/>
                </a:moveTo>
                <a:cubicBezTo>
                  <a:pt x="776" y="0"/>
                  <a:pt x="776" y="0"/>
                  <a:pt x="776"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776" y="31"/>
                  <a:pt x="776" y="31"/>
                  <a:pt x="776" y="31"/>
                </a:cubicBezTo>
                <a:cubicBezTo>
                  <a:pt x="937" y="637"/>
                  <a:pt x="937" y="637"/>
                  <a:pt x="937" y="637"/>
                </a:cubicBezTo>
                <a:cubicBezTo>
                  <a:pt x="1158" y="637"/>
                  <a:pt x="1158" y="637"/>
                  <a:pt x="1158" y="637"/>
                </a:cubicBezTo>
                <a:cubicBezTo>
                  <a:pt x="1158" y="451"/>
                  <a:pt x="1158" y="451"/>
                  <a:pt x="1158" y="451"/>
                </a:cubicBezTo>
                <a:lnTo>
                  <a:pt x="937" y="451"/>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accent1"/>
          </a:solidFill>
          <a:ln>
            <a:noFill/>
          </a:ln>
          <a:extLst/>
        </p:spPr>
        <p:txBody>
          <a:bodyPr/>
          <a:lstStyle/>
          <a:p>
            <a:endParaRPr lang="zh-CN" altLang="en-US"/>
          </a:p>
        </p:txBody>
      </p:sp>
      <p:sp>
        <p:nvSpPr>
          <p:cNvPr id="23563" name="Rectangle 11"/>
          <p:cNvSpPr>
            <a:spLocks noChangeArrowheads="1"/>
          </p:cNvSpPr>
          <p:nvPr/>
        </p:nvSpPr>
        <p:spPr bwMode="auto">
          <a:xfrm>
            <a:off x="6372225" y="1186868"/>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3564" name="Rectangle 12"/>
          <p:cNvSpPr>
            <a:spLocks noChangeArrowheads="1"/>
          </p:cNvSpPr>
          <p:nvPr/>
        </p:nvSpPr>
        <p:spPr bwMode="auto">
          <a:xfrm>
            <a:off x="6372225" y="3772641"/>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3565" name="Rectangle 13"/>
          <p:cNvSpPr>
            <a:spLocks noChangeArrowheads="1"/>
          </p:cNvSpPr>
          <p:nvPr/>
        </p:nvSpPr>
        <p:spPr bwMode="auto">
          <a:xfrm>
            <a:off x="4140200" y="1259938"/>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3566" name="Rectangle 14"/>
          <p:cNvSpPr>
            <a:spLocks noChangeArrowheads="1"/>
          </p:cNvSpPr>
          <p:nvPr/>
        </p:nvSpPr>
        <p:spPr bwMode="auto">
          <a:xfrm>
            <a:off x="4140200" y="3656682"/>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3567" name="Rectangle 15"/>
          <p:cNvSpPr>
            <a:spLocks noChangeArrowheads="1"/>
          </p:cNvSpPr>
          <p:nvPr/>
        </p:nvSpPr>
        <p:spPr bwMode="auto">
          <a:xfrm>
            <a:off x="827088" y="2392524"/>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3568" name="Text Box 16"/>
          <p:cNvSpPr txBox="1">
            <a:spLocks noChangeArrowheads="1"/>
          </p:cNvSpPr>
          <p:nvPr/>
        </p:nvSpPr>
        <p:spPr bwMode="auto">
          <a:xfrm>
            <a:off x="3530600" y="1316851"/>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2</a:t>
            </a:r>
          </a:p>
        </p:txBody>
      </p:sp>
      <p:sp>
        <p:nvSpPr>
          <p:cNvPr id="23569" name="Text Box 17"/>
          <p:cNvSpPr txBox="1">
            <a:spLocks noChangeArrowheads="1"/>
          </p:cNvSpPr>
          <p:nvPr/>
        </p:nvSpPr>
        <p:spPr bwMode="auto">
          <a:xfrm>
            <a:off x="3530600" y="4157054"/>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4</a:t>
            </a:r>
          </a:p>
        </p:txBody>
      </p:sp>
      <p:sp>
        <p:nvSpPr>
          <p:cNvPr id="23570" name="Text Box 18"/>
          <p:cNvSpPr txBox="1">
            <a:spLocks noChangeArrowheads="1"/>
          </p:cNvSpPr>
          <p:nvPr/>
        </p:nvSpPr>
        <p:spPr bwMode="auto">
          <a:xfrm>
            <a:off x="5772150" y="1153237"/>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1</a:t>
            </a:r>
          </a:p>
        </p:txBody>
      </p:sp>
      <p:sp>
        <p:nvSpPr>
          <p:cNvPr id="23571" name="Text Box 19"/>
          <p:cNvSpPr txBox="1">
            <a:spLocks noChangeArrowheads="1"/>
          </p:cNvSpPr>
          <p:nvPr/>
        </p:nvSpPr>
        <p:spPr bwMode="auto">
          <a:xfrm>
            <a:off x="5772150" y="4334963"/>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5</a:t>
            </a:r>
          </a:p>
        </p:txBody>
      </p:sp>
      <p:sp>
        <p:nvSpPr>
          <p:cNvPr id="23572" name="Text Box 20"/>
          <p:cNvSpPr txBox="1">
            <a:spLocks noChangeArrowheads="1"/>
          </p:cNvSpPr>
          <p:nvPr/>
        </p:nvSpPr>
        <p:spPr bwMode="auto">
          <a:xfrm>
            <a:off x="2419350" y="2741718"/>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3</a:t>
            </a:r>
          </a:p>
        </p:txBody>
      </p:sp>
    </p:spTree>
    <p:extLst>
      <p:ext uri="{BB962C8B-B14F-4D97-AF65-F5344CB8AC3E}">
        <p14:creationId xmlns:p14="http://schemas.microsoft.com/office/powerpoint/2010/main" val="27900654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ipe(right)">
                                      <p:cBhvr>
                                        <p:cTn id="7" dur="500"/>
                                        <p:tgtEl>
                                          <p:spTgt spid="2355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570"/>
                                        </p:tgtEl>
                                        <p:attrNameLst>
                                          <p:attrName>style.visibility</p:attrName>
                                        </p:attrNameLst>
                                      </p:cBhvr>
                                      <p:to>
                                        <p:strVal val="visible"/>
                                      </p:to>
                                    </p:set>
                                    <p:anim calcmode="lin" valueType="num">
                                      <p:cBhvr>
                                        <p:cTn id="11" dur="500" fill="hold"/>
                                        <p:tgtEl>
                                          <p:spTgt spid="23570"/>
                                        </p:tgtEl>
                                        <p:attrNameLst>
                                          <p:attrName>ppt_w</p:attrName>
                                        </p:attrNameLst>
                                      </p:cBhvr>
                                      <p:tavLst>
                                        <p:tav tm="0">
                                          <p:val>
                                            <p:fltVal val="0"/>
                                          </p:val>
                                        </p:tav>
                                        <p:tav tm="100000">
                                          <p:val>
                                            <p:strVal val="#ppt_w"/>
                                          </p:val>
                                        </p:tav>
                                      </p:tavLst>
                                    </p:anim>
                                    <p:anim calcmode="lin" valueType="num">
                                      <p:cBhvr>
                                        <p:cTn id="12" dur="500" fill="hold"/>
                                        <p:tgtEl>
                                          <p:spTgt spid="23570"/>
                                        </p:tgtEl>
                                        <p:attrNameLst>
                                          <p:attrName>ppt_h</p:attrName>
                                        </p:attrNameLst>
                                      </p:cBhvr>
                                      <p:tavLst>
                                        <p:tav tm="0">
                                          <p:val>
                                            <p:fltVal val="0"/>
                                          </p:val>
                                        </p:tav>
                                        <p:tav tm="100000">
                                          <p:val>
                                            <p:strVal val="#ppt_h"/>
                                          </p:val>
                                        </p:tav>
                                      </p:tavLst>
                                    </p:anim>
                                    <p:animEffect transition="in" filter="fade">
                                      <p:cBhvr>
                                        <p:cTn id="13" dur="500"/>
                                        <p:tgtEl>
                                          <p:spTgt spid="2357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3563"/>
                                        </p:tgtEl>
                                        <p:attrNameLst>
                                          <p:attrName>style.visibility</p:attrName>
                                        </p:attrNameLst>
                                      </p:cBhvr>
                                      <p:to>
                                        <p:strVal val="visible"/>
                                      </p:to>
                                    </p:set>
                                    <p:animEffect transition="in" filter="fade">
                                      <p:cBhvr>
                                        <p:cTn id="17" dur="1000"/>
                                        <p:tgtEl>
                                          <p:spTgt spid="23563"/>
                                        </p:tgtEl>
                                      </p:cBhvr>
                                    </p:animEffect>
                                    <p:anim calcmode="lin" valueType="num">
                                      <p:cBhvr>
                                        <p:cTn id="18" dur="1000" fill="hold"/>
                                        <p:tgtEl>
                                          <p:spTgt spid="23563"/>
                                        </p:tgtEl>
                                        <p:attrNameLst>
                                          <p:attrName>ppt_x</p:attrName>
                                        </p:attrNameLst>
                                      </p:cBhvr>
                                      <p:tavLst>
                                        <p:tav tm="0">
                                          <p:val>
                                            <p:strVal val="#ppt_x"/>
                                          </p:val>
                                        </p:tav>
                                        <p:tav tm="100000">
                                          <p:val>
                                            <p:strVal val="#ppt_x"/>
                                          </p:val>
                                        </p:tav>
                                      </p:tavLst>
                                    </p:anim>
                                    <p:anim calcmode="lin" valueType="num">
                                      <p:cBhvr>
                                        <p:cTn id="19" dur="1000" fill="hold"/>
                                        <p:tgtEl>
                                          <p:spTgt spid="2356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3559"/>
                                        </p:tgtEl>
                                        <p:attrNameLst>
                                          <p:attrName>style.visibility</p:attrName>
                                        </p:attrNameLst>
                                      </p:cBhvr>
                                      <p:to>
                                        <p:strVal val="visible"/>
                                      </p:to>
                                    </p:set>
                                    <p:animEffect transition="in" filter="wipe(down)">
                                      <p:cBhvr>
                                        <p:cTn id="23" dur="500"/>
                                        <p:tgtEl>
                                          <p:spTgt spid="23559"/>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23568"/>
                                        </p:tgtEl>
                                        <p:attrNameLst>
                                          <p:attrName>style.visibility</p:attrName>
                                        </p:attrNameLst>
                                      </p:cBhvr>
                                      <p:to>
                                        <p:strVal val="visible"/>
                                      </p:to>
                                    </p:set>
                                    <p:anim calcmode="lin" valueType="num">
                                      <p:cBhvr>
                                        <p:cTn id="27" dur="500" fill="hold"/>
                                        <p:tgtEl>
                                          <p:spTgt spid="23568"/>
                                        </p:tgtEl>
                                        <p:attrNameLst>
                                          <p:attrName>ppt_w</p:attrName>
                                        </p:attrNameLst>
                                      </p:cBhvr>
                                      <p:tavLst>
                                        <p:tav tm="0">
                                          <p:val>
                                            <p:fltVal val="0"/>
                                          </p:val>
                                        </p:tav>
                                        <p:tav tm="100000">
                                          <p:val>
                                            <p:strVal val="#ppt_w"/>
                                          </p:val>
                                        </p:tav>
                                      </p:tavLst>
                                    </p:anim>
                                    <p:anim calcmode="lin" valueType="num">
                                      <p:cBhvr>
                                        <p:cTn id="28" dur="500" fill="hold"/>
                                        <p:tgtEl>
                                          <p:spTgt spid="23568"/>
                                        </p:tgtEl>
                                        <p:attrNameLst>
                                          <p:attrName>ppt_h</p:attrName>
                                        </p:attrNameLst>
                                      </p:cBhvr>
                                      <p:tavLst>
                                        <p:tav tm="0">
                                          <p:val>
                                            <p:fltVal val="0"/>
                                          </p:val>
                                        </p:tav>
                                        <p:tav tm="100000">
                                          <p:val>
                                            <p:strVal val="#ppt_h"/>
                                          </p:val>
                                        </p:tav>
                                      </p:tavLst>
                                    </p:anim>
                                    <p:animEffect transition="in" filter="fade">
                                      <p:cBhvr>
                                        <p:cTn id="29" dur="500"/>
                                        <p:tgtEl>
                                          <p:spTgt spid="23568"/>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3565"/>
                                        </p:tgtEl>
                                        <p:attrNameLst>
                                          <p:attrName>style.visibility</p:attrName>
                                        </p:attrNameLst>
                                      </p:cBhvr>
                                      <p:to>
                                        <p:strVal val="visible"/>
                                      </p:to>
                                    </p:set>
                                    <p:animEffect transition="in" filter="fade">
                                      <p:cBhvr>
                                        <p:cTn id="33" dur="1000"/>
                                        <p:tgtEl>
                                          <p:spTgt spid="23565"/>
                                        </p:tgtEl>
                                      </p:cBhvr>
                                    </p:animEffect>
                                    <p:anim calcmode="lin" valueType="num">
                                      <p:cBhvr>
                                        <p:cTn id="34" dur="1000" fill="hold"/>
                                        <p:tgtEl>
                                          <p:spTgt spid="23565"/>
                                        </p:tgtEl>
                                        <p:attrNameLst>
                                          <p:attrName>ppt_x</p:attrName>
                                        </p:attrNameLst>
                                      </p:cBhvr>
                                      <p:tavLst>
                                        <p:tav tm="0">
                                          <p:val>
                                            <p:strVal val="#ppt_x"/>
                                          </p:val>
                                        </p:tav>
                                        <p:tav tm="100000">
                                          <p:val>
                                            <p:strVal val="#ppt_x"/>
                                          </p:val>
                                        </p:tav>
                                      </p:tavLst>
                                    </p:anim>
                                    <p:anim calcmode="lin" valueType="num">
                                      <p:cBhvr>
                                        <p:cTn id="35" dur="1000" fill="hold"/>
                                        <p:tgtEl>
                                          <p:spTgt spid="2356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23560"/>
                                        </p:tgtEl>
                                        <p:attrNameLst>
                                          <p:attrName>style.visibility</p:attrName>
                                        </p:attrNameLst>
                                      </p:cBhvr>
                                      <p:to>
                                        <p:strVal val="visible"/>
                                      </p:to>
                                    </p:set>
                                    <p:animEffect transition="in" filter="wipe(right)">
                                      <p:cBhvr>
                                        <p:cTn id="39" dur="500"/>
                                        <p:tgtEl>
                                          <p:spTgt spid="23560"/>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23572"/>
                                        </p:tgtEl>
                                        <p:attrNameLst>
                                          <p:attrName>style.visibility</p:attrName>
                                        </p:attrNameLst>
                                      </p:cBhvr>
                                      <p:to>
                                        <p:strVal val="visible"/>
                                      </p:to>
                                    </p:set>
                                    <p:anim calcmode="lin" valueType="num">
                                      <p:cBhvr>
                                        <p:cTn id="43" dur="500" fill="hold"/>
                                        <p:tgtEl>
                                          <p:spTgt spid="23572"/>
                                        </p:tgtEl>
                                        <p:attrNameLst>
                                          <p:attrName>ppt_w</p:attrName>
                                        </p:attrNameLst>
                                      </p:cBhvr>
                                      <p:tavLst>
                                        <p:tav tm="0">
                                          <p:val>
                                            <p:fltVal val="0"/>
                                          </p:val>
                                        </p:tav>
                                        <p:tav tm="100000">
                                          <p:val>
                                            <p:strVal val="#ppt_w"/>
                                          </p:val>
                                        </p:tav>
                                      </p:tavLst>
                                    </p:anim>
                                    <p:anim calcmode="lin" valueType="num">
                                      <p:cBhvr>
                                        <p:cTn id="44" dur="500" fill="hold"/>
                                        <p:tgtEl>
                                          <p:spTgt spid="23572"/>
                                        </p:tgtEl>
                                        <p:attrNameLst>
                                          <p:attrName>ppt_h</p:attrName>
                                        </p:attrNameLst>
                                      </p:cBhvr>
                                      <p:tavLst>
                                        <p:tav tm="0">
                                          <p:val>
                                            <p:fltVal val="0"/>
                                          </p:val>
                                        </p:tav>
                                        <p:tav tm="100000">
                                          <p:val>
                                            <p:strVal val="#ppt_h"/>
                                          </p:val>
                                        </p:tav>
                                      </p:tavLst>
                                    </p:anim>
                                    <p:animEffect transition="in" filter="fade">
                                      <p:cBhvr>
                                        <p:cTn id="45" dur="500"/>
                                        <p:tgtEl>
                                          <p:spTgt spid="2357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23567"/>
                                        </p:tgtEl>
                                        <p:attrNameLst>
                                          <p:attrName>style.visibility</p:attrName>
                                        </p:attrNameLst>
                                      </p:cBhvr>
                                      <p:to>
                                        <p:strVal val="visible"/>
                                      </p:to>
                                    </p:set>
                                    <p:animEffect transition="in" filter="fade">
                                      <p:cBhvr>
                                        <p:cTn id="49" dur="1000"/>
                                        <p:tgtEl>
                                          <p:spTgt spid="23567"/>
                                        </p:tgtEl>
                                      </p:cBhvr>
                                    </p:animEffect>
                                    <p:anim calcmode="lin" valueType="num">
                                      <p:cBhvr>
                                        <p:cTn id="50" dur="1000" fill="hold"/>
                                        <p:tgtEl>
                                          <p:spTgt spid="23567"/>
                                        </p:tgtEl>
                                        <p:attrNameLst>
                                          <p:attrName>ppt_x</p:attrName>
                                        </p:attrNameLst>
                                      </p:cBhvr>
                                      <p:tavLst>
                                        <p:tav tm="0">
                                          <p:val>
                                            <p:strVal val="#ppt_x"/>
                                          </p:val>
                                        </p:tav>
                                        <p:tav tm="100000">
                                          <p:val>
                                            <p:strVal val="#ppt_x"/>
                                          </p:val>
                                        </p:tav>
                                      </p:tavLst>
                                    </p:anim>
                                    <p:anim calcmode="lin" valueType="num">
                                      <p:cBhvr>
                                        <p:cTn id="51" dur="1000" fill="hold"/>
                                        <p:tgtEl>
                                          <p:spTgt spid="2356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2" fill="hold" grpId="0" nodeType="afterEffect">
                                  <p:stCondLst>
                                    <p:cond delay="0"/>
                                  </p:stCondLst>
                                  <p:childTnLst>
                                    <p:set>
                                      <p:cBhvr>
                                        <p:cTn id="54" dur="1" fill="hold">
                                          <p:stCondLst>
                                            <p:cond delay="0"/>
                                          </p:stCondLst>
                                        </p:cTn>
                                        <p:tgtEl>
                                          <p:spTgt spid="23561"/>
                                        </p:tgtEl>
                                        <p:attrNameLst>
                                          <p:attrName>style.visibility</p:attrName>
                                        </p:attrNameLst>
                                      </p:cBhvr>
                                      <p:to>
                                        <p:strVal val="visible"/>
                                      </p:to>
                                    </p:set>
                                    <p:animEffect transition="in" filter="wipe(right)">
                                      <p:cBhvr>
                                        <p:cTn id="55" dur="500"/>
                                        <p:tgtEl>
                                          <p:spTgt spid="23561"/>
                                        </p:tgtEl>
                                      </p:cBhvr>
                                    </p:animEffect>
                                  </p:childTnLst>
                                </p:cTn>
                              </p:par>
                            </p:childTnLst>
                          </p:cTn>
                        </p:par>
                        <p:par>
                          <p:cTn id="56" fill="hold">
                            <p:stCondLst>
                              <p:cond delay="6500"/>
                            </p:stCondLst>
                            <p:childTnLst>
                              <p:par>
                                <p:cTn id="57" presetID="53" presetClass="entr" presetSubtype="16" fill="hold" grpId="0" nodeType="afterEffect">
                                  <p:stCondLst>
                                    <p:cond delay="0"/>
                                  </p:stCondLst>
                                  <p:childTnLst>
                                    <p:set>
                                      <p:cBhvr>
                                        <p:cTn id="58" dur="1" fill="hold">
                                          <p:stCondLst>
                                            <p:cond delay="0"/>
                                          </p:stCondLst>
                                        </p:cTn>
                                        <p:tgtEl>
                                          <p:spTgt spid="23569"/>
                                        </p:tgtEl>
                                        <p:attrNameLst>
                                          <p:attrName>style.visibility</p:attrName>
                                        </p:attrNameLst>
                                      </p:cBhvr>
                                      <p:to>
                                        <p:strVal val="visible"/>
                                      </p:to>
                                    </p:set>
                                    <p:anim calcmode="lin" valueType="num">
                                      <p:cBhvr>
                                        <p:cTn id="59" dur="500" fill="hold"/>
                                        <p:tgtEl>
                                          <p:spTgt spid="23569"/>
                                        </p:tgtEl>
                                        <p:attrNameLst>
                                          <p:attrName>ppt_w</p:attrName>
                                        </p:attrNameLst>
                                      </p:cBhvr>
                                      <p:tavLst>
                                        <p:tav tm="0">
                                          <p:val>
                                            <p:fltVal val="0"/>
                                          </p:val>
                                        </p:tav>
                                        <p:tav tm="100000">
                                          <p:val>
                                            <p:strVal val="#ppt_w"/>
                                          </p:val>
                                        </p:tav>
                                      </p:tavLst>
                                    </p:anim>
                                    <p:anim calcmode="lin" valueType="num">
                                      <p:cBhvr>
                                        <p:cTn id="60" dur="500" fill="hold"/>
                                        <p:tgtEl>
                                          <p:spTgt spid="23569"/>
                                        </p:tgtEl>
                                        <p:attrNameLst>
                                          <p:attrName>ppt_h</p:attrName>
                                        </p:attrNameLst>
                                      </p:cBhvr>
                                      <p:tavLst>
                                        <p:tav tm="0">
                                          <p:val>
                                            <p:fltVal val="0"/>
                                          </p:val>
                                        </p:tav>
                                        <p:tav tm="100000">
                                          <p:val>
                                            <p:strVal val="#ppt_h"/>
                                          </p:val>
                                        </p:tav>
                                      </p:tavLst>
                                    </p:anim>
                                    <p:animEffect transition="in" filter="fade">
                                      <p:cBhvr>
                                        <p:cTn id="61" dur="500"/>
                                        <p:tgtEl>
                                          <p:spTgt spid="23569"/>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23566"/>
                                        </p:tgtEl>
                                        <p:attrNameLst>
                                          <p:attrName>style.visibility</p:attrName>
                                        </p:attrNameLst>
                                      </p:cBhvr>
                                      <p:to>
                                        <p:strVal val="visible"/>
                                      </p:to>
                                    </p:set>
                                    <p:animEffect transition="in" filter="fade">
                                      <p:cBhvr>
                                        <p:cTn id="65" dur="1000"/>
                                        <p:tgtEl>
                                          <p:spTgt spid="23566"/>
                                        </p:tgtEl>
                                      </p:cBhvr>
                                    </p:animEffect>
                                    <p:anim calcmode="lin" valueType="num">
                                      <p:cBhvr>
                                        <p:cTn id="66" dur="1000" fill="hold"/>
                                        <p:tgtEl>
                                          <p:spTgt spid="23566"/>
                                        </p:tgtEl>
                                        <p:attrNameLst>
                                          <p:attrName>ppt_x</p:attrName>
                                        </p:attrNameLst>
                                      </p:cBhvr>
                                      <p:tavLst>
                                        <p:tav tm="0">
                                          <p:val>
                                            <p:strVal val="#ppt_x"/>
                                          </p:val>
                                        </p:tav>
                                        <p:tav tm="100000">
                                          <p:val>
                                            <p:strVal val="#ppt_x"/>
                                          </p:val>
                                        </p:tav>
                                      </p:tavLst>
                                    </p:anim>
                                    <p:anim calcmode="lin" valueType="num">
                                      <p:cBhvr>
                                        <p:cTn id="67" dur="1000" fill="hold"/>
                                        <p:tgtEl>
                                          <p:spTgt spid="23566"/>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23562"/>
                                        </p:tgtEl>
                                        <p:attrNameLst>
                                          <p:attrName>style.visibility</p:attrName>
                                        </p:attrNameLst>
                                      </p:cBhvr>
                                      <p:to>
                                        <p:strVal val="visible"/>
                                      </p:to>
                                    </p:set>
                                    <p:animEffect transition="in" filter="wipe(right)">
                                      <p:cBhvr>
                                        <p:cTn id="71" dur="500"/>
                                        <p:tgtEl>
                                          <p:spTgt spid="23562"/>
                                        </p:tgtEl>
                                      </p:cBhvr>
                                    </p:animEffect>
                                  </p:childTnLst>
                                </p:cTn>
                              </p:par>
                            </p:childTnLst>
                          </p:cTn>
                        </p:par>
                        <p:par>
                          <p:cTn id="72" fill="hold">
                            <p:stCondLst>
                              <p:cond delay="8500"/>
                            </p:stCondLst>
                            <p:childTnLst>
                              <p:par>
                                <p:cTn id="73" presetID="53" presetClass="entr" presetSubtype="16" fill="hold" grpId="0" nodeType="afterEffect">
                                  <p:stCondLst>
                                    <p:cond delay="0"/>
                                  </p:stCondLst>
                                  <p:childTnLst>
                                    <p:set>
                                      <p:cBhvr>
                                        <p:cTn id="74" dur="1" fill="hold">
                                          <p:stCondLst>
                                            <p:cond delay="0"/>
                                          </p:stCondLst>
                                        </p:cTn>
                                        <p:tgtEl>
                                          <p:spTgt spid="23571"/>
                                        </p:tgtEl>
                                        <p:attrNameLst>
                                          <p:attrName>style.visibility</p:attrName>
                                        </p:attrNameLst>
                                      </p:cBhvr>
                                      <p:to>
                                        <p:strVal val="visible"/>
                                      </p:to>
                                    </p:set>
                                    <p:anim calcmode="lin" valueType="num">
                                      <p:cBhvr>
                                        <p:cTn id="75" dur="500" fill="hold"/>
                                        <p:tgtEl>
                                          <p:spTgt spid="23571"/>
                                        </p:tgtEl>
                                        <p:attrNameLst>
                                          <p:attrName>ppt_w</p:attrName>
                                        </p:attrNameLst>
                                      </p:cBhvr>
                                      <p:tavLst>
                                        <p:tav tm="0">
                                          <p:val>
                                            <p:fltVal val="0"/>
                                          </p:val>
                                        </p:tav>
                                        <p:tav tm="100000">
                                          <p:val>
                                            <p:strVal val="#ppt_w"/>
                                          </p:val>
                                        </p:tav>
                                      </p:tavLst>
                                    </p:anim>
                                    <p:anim calcmode="lin" valueType="num">
                                      <p:cBhvr>
                                        <p:cTn id="76" dur="500" fill="hold"/>
                                        <p:tgtEl>
                                          <p:spTgt spid="23571"/>
                                        </p:tgtEl>
                                        <p:attrNameLst>
                                          <p:attrName>ppt_h</p:attrName>
                                        </p:attrNameLst>
                                      </p:cBhvr>
                                      <p:tavLst>
                                        <p:tav tm="0">
                                          <p:val>
                                            <p:fltVal val="0"/>
                                          </p:val>
                                        </p:tav>
                                        <p:tav tm="100000">
                                          <p:val>
                                            <p:strVal val="#ppt_h"/>
                                          </p:val>
                                        </p:tav>
                                      </p:tavLst>
                                    </p:anim>
                                    <p:animEffect transition="in" filter="fade">
                                      <p:cBhvr>
                                        <p:cTn id="77" dur="500"/>
                                        <p:tgtEl>
                                          <p:spTgt spid="23571"/>
                                        </p:tgtEl>
                                      </p:cBhvr>
                                    </p:animEffect>
                                  </p:childTnLst>
                                </p:cTn>
                              </p:par>
                            </p:childTnLst>
                          </p:cTn>
                        </p:par>
                        <p:par>
                          <p:cTn id="78" fill="hold">
                            <p:stCondLst>
                              <p:cond delay="9000"/>
                            </p:stCondLst>
                            <p:childTnLst>
                              <p:par>
                                <p:cTn id="79" presetID="42" presetClass="entr" presetSubtype="0" fill="hold" grpId="0" nodeType="afterEffect">
                                  <p:stCondLst>
                                    <p:cond delay="0"/>
                                  </p:stCondLst>
                                  <p:childTnLst>
                                    <p:set>
                                      <p:cBhvr>
                                        <p:cTn id="80" dur="1" fill="hold">
                                          <p:stCondLst>
                                            <p:cond delay="0"/>
                                          </p:stCondLst>
                                        </p:cTn>
                                        <p:tgtEl>
                                          <p:spTgt spid="23564"/>
                                        </p:tgtEl>
                                        <p:attrNameLst>
                                          <p:attrName>style.visibility</p:attrName>
                                        </p:attrNameLst>
                                      </p:cBhvr>
                                      <p:to>
                                        <p:strVal val="visible"/>
                                      </p:to>
                                    </p:set>
                                    <p:animEffect transition="in" filter="fade">
                                      <p:cBhvr>
                                        <p:cTn id="81" dur="1000"/>
                                        <p:tgtEl>
                                          <p:spTgt spid="23564"/>
                                        </p:tgtEl>
                                      </p:cBhvr>
                                    </p:animEffect>
                                    <p:anim calcmode="lin" valueType="num">
                                      <p:cBhvr>
                                        <p:cTn id="82" dur="1000" fill="hold"/>
                                        <p:tgtEl>
                                          <p:spTgt spid="23564"/>
                                        </p:tgtEl>
                                        <p:attrNameLst>
                                          <p:attrName>ppt_x</p:attrName>
                                        </p:attrNameLst>
                                      </p:cBhvr>
                                      <p:tavLst>
                                        <p:tav tm="0">
                                          <p:val>
                                            <p:strVal val="#ppt_x"/>
                                          </p:val>
                                        </p:tav>
                                        <p:tav tm="100000">
                                          <p:val>
                                            <p:strVal val="#ppt_x"/>
                                          </p:val>
                                        </p:tav>
                                      </p:tavLst>
                                    </p:anim>
                                    <p:anim calcmode="lin" valueType="num">
                                      <p:cBhvr>
                                        <p:cTn id="83" dur="1000" fill="hold"/>
                                        <p:tgtEl>
                                          <p:spTgt spid="235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0" grpId="0" animBg="1"/>
      <p:bldP spid="23561" grpId="0" animBg="1"/>
      <p:bldP spid="23562" grpId="0" animBg="1"/>
      <p:bldP spid="23563" grpId="0"/>
      <p:bldP spid="23564" grpId="0"/>
      <p:bldP spid="23565" grpId="0"/>
      <p:bldP spid="23566" grpId="0"/>
      <p:bldP spid="23567" grpId="0"/>
      <p:bldP spid="23568" grpId="0"/>
      <p:bldP spid="23569" grpId="0"/>
      <p:bldP spid="23570" grpId="0"/>
      <p:bldP spid="23571" grpId="0"/>
      <p:bldP spid="235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tretch>
            <a:fillRect/>
          </a:stretch>
        </p:blipFill>
        <p:spPr bwMode="auto">
          <a:xfrm>
            <a:off x="1835697" y="1365465"/>
            <a:ext cx="2520279"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683568" y="1365465"/>
            <a:ext cx="1124637" cy="827563"/>
            <a:chOff x="683568" y="1365043"/>
            <a:chExt cx="1124637" cy="827308"/>
          </a:xfrm>
        </p:grpSpPr>
        <p:sp>
          <p:nvSpPr>
            <p:cNvPr id="4" name="矩形 3"/>
            <p:cNvSpPr/>
            <p:nvPr/>
          </p:nvSpPr>
          <p:spPr>
            <a:xfrm>
              <a:off x="683568" y="1365043"/>
              <a:ext cx="1080120" cy="827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90614" y="1425139"/>
              <a:ext cx="460382" cy="369218"/>
            </a:xfrm>
            <a:prstGeom prst="rect">
              <a:avLst/>
            </a:prstGeom>
            <a:noFill/>
          </p:spPr>
          <p:txBody>
            <a:bodyPr wrap="none" rtlCol="0">
              <a:spAutoFit/>
            </a:bodyPr>
            <a:lstStyle/>
            <a:p>
              <a:r>
                <a:rPr lang="en-US" altLang="zh-CN">
                  <a:solidFill>
                    <a:schemeClr val="bg1"/>
                  </a:solidFill>
                  <a:latin typeface="Bernard MT Condensed" pitchFamily="18" charset="0"/>
                </a:rPr>
                <a:t>01</a:t>
              </a:r>
              <a:endParaRPr lang="zh-CN" altLang="en-US">
                <a:solidFill>
                  <a:schemeClr val="bg1"/>
                </a:solidFill>
                <a:latin typeface="Bernard MT Condensed" pitchFamily="18" charset="0"/>
              </a:endParaRPr>
            </a:p>
          </p:txBody>
        </p:sp>
        <p:sp>
          <p:nvSpPr>
            <p:cNvPr id="6" name="TextBox 5"/>
            <p:cNvSpPr txBox="1"/>
            <p:nvPr/>
          </p:nvSpPr>
          <p:spPr>
            <a:xfrm>
              <a:off x="791580" y="1796212"/>
              <a:ext cx="1016625" cy="276914"/>
            </a:xfrm>
            <a:prstGeom prst="rect">
              <a:avLst/>
            </a:prstGeom>
            <a:noFill/>
          </p:spPr>
          <p:txBody>
            <a:bodyPr wrap="none" rtlCol="0">
              <a:spAutoFit/>
            </a:bodyPr>
            <a:lstStyle/>
            <a:p>
              <a:r>
                <a:rPr lang="en-US" altLang="zh-CN" sz="1200">
                  <a:solidFill>
                    <a:schemeClr val="bg1"/>
                  </a:solidFill>
                  <a:latin typeface="Bernard MT Condensed" pitchFamily="18" charset="0"/>
                </a:rPr>
                <a:t>2017-6-20</a:t>
              </a:r>
              <a:endParaRPr lang="zh-CN" altLang="en-US" sz="1200">
                <a:solidFill>
                  <a:schemeClr val="bg1"/>
                </a:solidFill>
                <a:latin typeface="Bernard MT Condensed" pitchFamily="18" charset="0"/>
              </a:endParaRPr>
            </a:p>
          </p:txBody>
        </p:sp>
      </p:grpSp>
      <p:pic>
        <p:nvPicPr>
          <p:cNvPr id="7" name="Picture 2"/>
          <p:cNvPicPr>
            <a:picLocks noChangeAspect="1" noChangeArrowheads="1"/>
          </p:cNvPicPr>
          <p:nvPr/>
        </p:nvPicPr>
        <p:blipFill>
          <a:blip r:embed="rId4" cstate="print">
            <a:grayscl/>
            <a:extLst>
              <a:ext uri="{28A0092B-C50C-407E-A947-70E740481C1C}">
                <a14:useLocalDpi xmlns:a14="http://schemas.microsoft.com/office/drawing/2010/main" val="0"/>
              </a:ext>
            </a:extLst>
          </a:blip>
          <a:stretch>
            <a:fillRect/>
          </a:stretch>
        </p:blipFill>
        <p:spPr bwMode="auto">
          <a:xfrm>
            <a:off x="4874232" y="1384830"/>
            <a:ext cx="2246315"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7221169" y="1384830"/>
            <a:ext cx="1103760" cy="827563"/>
            <a:chOff x="7221169" y="1384402"/>
            <a:chExt cx="1103760" cy="827308"/>
          </a:xfrm>
        </p:grpSpPr>
        <p:sp>
          <p:nvSpPr>
            <p:cNvPr id="9" name="矩形 8"/>
            <p:cNvSpPr/>
            <p:nvPr/>
          </p:nvSpPr>
          <p:spPr>
            <a:xfrm>
              <a:off x="7221169" y="1384402"/>
              <a:ext cx="1080120" cy="827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560332" y="1444498"/>
              <a:ext cx="460382" cy="369218"/>
            </a:xfrm>
            <a:prstGeom prst="rect">
              <a:avLst/>
            </a:prstGeom>
            <a:noFill/>
          </p:spPr>
          <p:txBody>
            <a:bodyPr wrap="none" rtlCol="0">
              <a:spAutoFit/>
            </a:bodyPr>
            <a:lstStyle/>
            <a:p>
              <a:r>
                <a:rPr lang="en-US" altLang="zh-CN">
                  <a:solidFill>
                    <a:schemeClr val="bg1"/>
                  </a:solidFill>
                  <a:latin typeface="Bernard MT Condensed" pitchFamily="18" charset="0"/>
                </a:rPr>
                <a:t>02</a:t>
              </a:r>
              <a:endParaRPr lang="zh-CN" altLang="en-US">
                <a:solidFill>
                  <a:schemeClr val="bg1"/>
                </a:solidFill>
                <a:latin typeface="Bernard MT Condensed" pitchFamily="18" charset="0"/>
              </a:endParaRPr>
            </a:p>
          </p:txBody>
        </p:sp>
        <p:sp>
          <p:nvSpPr>
            <p:cNvPr id="11" name="TextBox 10"/>
            <p:cNvSpPr txBox="1"/>
            <p:nvPr/>
          </p:nvSpPr>
          <p:spPr>
            <a:xfrm>
              <a:off x="7308304" y="1815571"/>
              <a:ext cx="1016625" cy="276914"/>
            </a:xfrm>
            <a:prstGeom prst="rect">
              <a:avLst/>
            </a:prstGeom>
            <a:noFill/>
          </p:spPr>
          <p:txBody>
            <a:bodyPr wrap="none" rtlCol="0">
              <a:spAutoFit/>
            </a:bodyPr>
            <a:lstStyle/>
            <a:p>
              <a:r>
                <a:rPr lang="en-US" altLang="zh-CN" sz="1200">
                  <a:solidFill>
                    <a:schemeClr val="bg1"/>
                  </a:solidFill>
                  <a:latin typeface="Bernard MT Condensed" pitchFamily="18" charset="0"/>
                </a:rPr>
                <a:t>2017-6-22</a:t>
              </a:r>
              <a:endParaRPr lang="zh-CN" altLang="en-US" sz="1200">
                <a:solidFill>
                  <a:schemeClr val="bg1"/>
                </a:solidFill>
                <a:latin typeface="Bernard MT Condensed" pitchFamily="18" charset="0"/>
              </a:endParaRPr>
            </a:p>
          </p:txBody>
        </p:sp>
      </p:grpSp>
      <p:sp>
        <p:nvSpPr>
          <p:cNvPr id="12" name="矩形 55"/>
          <p:cNvSpPr/>
          <p:nvPr/>
        </p:nvSpPr>
        <p:spPr>
          <a:xfrm>
            <a:off x="674880" y="2262393"/>
            <a:ext cx="3681097" cy="646331"/>
          </a:xfrm>
          <a:prstGeom prst="rect">
            <a:avLst/>
          </a:prstGeom>
        </p:spPr>
        <p:txBody>
          <a:bodyPr wrap="square">
            <a:spAutoFit/>
          </a:bodyPr>
          <a:lstStyle/>
          <a:p>
            <a:pPr algn="just">
              <a:spcBef>
                <a:spcPts val="600"/>
              </a:spcBef>
              <a:spcAft>
                <a:spcPts val="600"/>
              </a:spcAft>
              <a:buClr>
                <a:srgbClr val="074AA1"/>
              </a:buClr>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13" name="矩形 55"/>
          <p:cNvSpPr/>
          <p:nvPr/>
        </p:nvSpPr>
        <p:spPr>
          <a:xfrm>
            <a:off x="4776492" y="2254797"/>
            <a:ext cx="3530924" cy="646331"/>
          </a:xfrm>
          <a:prstGeom prst="rect">
            <a:avLst/>
          </a:prstGeom>
        </p:spPr>
        <p:txBody>
          <a:bodyPr wrap="square">
            <a:spAutoFit/>
          </a:bodyPr>
          <a:lstStyle/>
          <a:p>
            <a:pPr algn="just">
              <a:spcBef>
                <a:spcPts val="600"/>
              </a:spcBef>
              <a:spcAft>
                <a:spcPts val="600"/>
              </a:spcAft>
              <a:buClr>
                <a:srgbClr val="074AA1"/>
              </a:buClr>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5" cstate="print">
            <a:grayscl/>
            <a:extLst>
              <a:ext uri="{28A0092B-C50C-407E-A947-70E740481C1C}">
                <a14:useLocalDpi xmlns:a14="http://schemas.microsoft.com/office/drawing/2010/main" val="0"/>
              </a:ext>
            </a:extLst>
          </a:blip>
          <a:stretch>
            <a:fillRect/>
          </a:stretch>
        </p:blipFill>
        <p:spPr bwMode="auto">
          <a:xfrm>
            <a:off x="1907705" y="3042382"/>
            <a:ext cx="2448271"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725901" y="3042382"/>
            <a:ext cx="1118308" cy="827563"/>
            <a:chOff x="725901" y="3041443"/>
            <a:chExt cx="1118308" cy="827308"/>
          </a:xfrm>
        </p:grpSpPr>
        <p:sp>
          <p:nvSpPr>
            <p:cNvPr id="16" name="矩形 15"/>
            <p:cNvSpPr/>
            <p:nvPr/>
          </p:nvSpPr>
          <p:spPr>
            <a:xfrm>
              <a:off x="725901" y="3041443"/>
              <a:ext cx="1080120" cy="8273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079612" y="3101539"/>
              <a:ext cx="460382" cy="369218"/>
            </a:xfrm>
            <a:prstGeom prst="rect">
              <a:avLst/>
            </a:prstGeom>
            <a:noFill/>
          </p:spPr>
          <p:txBody>
            <a:bodyPr wrap="none" rtlCol="0">
              <a:spAutoFit/>
            </a:bodyPr>
            <a:lstStyle/>
            <a:p>
              <a:r>
                <a:rPr lang="en-US" altLang="zh-CN">
                  <a:solidFill>
                    <a:schemeClr val="bg1"/>
                  </a:solidFill>
                  <a:latin typeface="Bernard MT Condensed" pitchFamily="18" charset="0"/>
                </a:rPr>
                <a:t>03</a:t>
              </a:r>
              <a:endParaRPr lang="zh-CN" altLang="en-US">
                <a:solidFill>
                  <a:schemeClr val="bg1"/>
                </a:solidFill>
                <a:latin typeface="Bernard MT Condensed" pitchFamily="18" charset="0"/>
              </a:endParaRPr>
            </a:p>
          </p:txBody>
        </p:sp>
        <p:sp>
          <p:nvSpPr>
            <p:cNvPr id="18" name="TextBox 17"/>
            <p:cNvSpPr txBox="1"/>
            <p:nvPr/>
          </p:nvSpPr>
          <p:spPr>
            <a:xfrm>
              <a:off x="827584" y="3472612"/>
              <a:ext cx="1016625" cy="276914"/>
            </a:xfrm>
            <a:prstGeom prst="rect">
              <a:avLst/>
            </a:prstGeom>
            <a:noFill/>
          </p:spPr>
          <p:txBody>
            <a:bodyPr wrap="none" rtlCol="0">
              <a:spAutoFit/>
            </a:bodyPr>
            <a:lstStyle/>
            <a:p>
              <a:r>
                <a:rPr lang="en-US" altLang="zh-CN" sz="1200">
                  <a:solidFill>
                    <a:schemeClr val="bg1"/>
                  </a:solidFill>
                  <a:latin typeface="Bernard MT Condensed" pitchFamily="18" charset="0"/>
                </a:rPr>
                <a:t>2017-6-23</a:t>
              </a:r>
              <a:endParaRPr lang="zh-CN" altLang="en-US" sz="1200">
                <a:solidFill>
                  <a:schemeClr val="bg1"/>
                </a:solidFill>
                <a:latin typeface="Bernard MT Condensed" pitchFamily="18" charset="0"/>
              </a:endParaRPr>
            </a:p>
          </p:txBody>
        </p:sp>
      </p:grpSp>
      <p:pic>
        <p:nvPicPr>
          <p:cNvPr id="19" name="Picture 2"/>
          <p:cNvPicPr>
            <a:picLocks noChangeAspect="1" noChangeArrowheads="1"/>
          </p:cNvPicPr>
          <p:nvPr/>
        </p:nvPicPr>
        <p:blipFill>
          <a:blip r:embed="rId6" cstate="print">
            <a:grayscl/>
            <a:extLst>
              <a:ext uri="{28A0092B-C50C-407E-A947-70E740481C1C}">
                <a14:useLocalDpi xmlns:a14="http://schemas.microsoft.com/office/drawing/2010/main" val="0"/>
              </a:ext>
            </a:extLst>
          </a:blip>
          <a:stretch>
            <a:fillRect/>
          </a:stretch>
        </p:blipFill>
        <p:spPr bwMode="auto">
          <a:xfrm>
            <a:off x="4852136" y="3061747"/>
            <a:ext cx="2285603"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nvGrpSpPr>
        <p:grpSpPr>
          <a:xfrm>
            <a:off x="7263502" y="3061747"/>
            <a:ext cx="1097431" cy="827563"/>
            <a:chOff x="7263502" y="3060802"/>
            <a:chExt cx="1097431" cy="827308"/>
          </a:xfrm>
        </p:grpSpPr>
        <p:sp>
          <p:nvSpPr>
            <p:cNvPr id="21" name="矩形 20"/>
            <p:cNvSpPr/>
            <p:nvPr/>
          </p:nvSpPr>
          <p:spPr>
            <a:xfrm>
              <a:off x="7263502" y="3060802"/>
              <a:ext cx="1080120" cy="8273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596336" y="3120898"/>
              <a:ext cx="460382" cy="369218"/>
            </a:xfrm>
            <a:prstGeom prst="rect">
              <a:avLst/>
            </a:prstGeom>
            <a:noFill/>
          </p:spPr>
          <p:txBody>
            <a:bodyPr wrap="none" rtlCol="0">
              <a:spAutoFit/>
            </a:bodyPr>
            <a:lstStyle/>
            <a:p>
              <a:r>
                <a:rPr lang="en-US" altLang="zh-CN">
                  <a:solidFill>
                    <a:schemeClr val="bg1"/>
                  </a:solidFill>
                  <a:latin typeface="Bernard MT Condensed" pitchFamily="18" charset="0"/>
                </a:rPr>
                <a:t>04</a:t>
              </a:r>
              <a:endParaRPr lang="zh-CN" altLang="en-US">
                <a:solidFill>
                  <a:schemeClr val="bg1"/>
                </a:solidFill>
                <a:latin typeface="Bernard MT Condensed" pitchFamily="18" charset="0"/>
              </a:endParaRPr>
            </a:p>
          </p:txBody>
        </p:sp>
        <p:sp>
          <p:nvSpPr>
            <p:cNvPr id="23" name="TextBox 22"/>
            <p:cNvSpPr txBox="1"/>
            <p:nvPr/>
          </p:nvSpPr>
          <p:spPr>
            <a:xfrm>
              <a:off x="7344308" y="3491971"/>
              <a:ext cx="1016625" cy="276914"/>
            </a:xfrm>
            <a:prstGeom prst="rect">
              <a:avLst/>
            </a:prstGeom>
            <a:noFill/>
          </p:spPr>
          <p:txBody>
            <a:bodyPr wrap="none" rtlCol="0">
              <a:spAutoFit/>
            </a:bodyPr>
            <a:lstStyle/>
            <a:p>
              <a:r>
                <a:rPr lang="en-US" altLang="zh-CN" sz="1200">
                  <a:solidFill>
                    <a:schemeClr val="bg1"/>
                  </a:solidFill>
                  <a:latin typeface="Bernard MT Condensed" pitchFamily="18" charset="0"/>
                </a:rPr>
                <a:t>2017-6-25</a:t>
              </a:r>
              <a:endParaRPr lang="zh-CN" altLang="en-US" sz="1200">
                <a:solidFill>
                  <a:schemeClr val="bg1"/>
                </a:solidFill>
                <a:latin typeface="Bernard MT Condensed" pitchFamily="18" charset="0"/>
              </a:endParaRPr>
            </a:p>
          </p:txBody>
        </p:sp>
      </p:grpSp>
      <p:sp>
        <p:nvSpPr>
          <p:cNvPr id="24" name="矩形 55"/>
          <p:cNvSpPr/>
          <p:nvPr/>
        </p:nvSpPr>
        <p:spPr>
          <a:xfrm>
            <a:off x="742614" y="3947780"/>
            <a:ext cx="3681097" cy="646331"/>
          </a:xfrm>
          <a:prstGeom prst="rect">
            <a:avLst/>
          </a:prstGeom>
        </p:spPr>
        <p:txBody>
          <a:bodyPr wrap="square">
            <a:spAutoFit/>
          </a:bodyPr>
          <a:lstStyle/>
          <a:p>
            <a:pPr algn="just">
              <a:spcBef>
                <a:spcPts val="600"/>
              </a:spcBef>
              <a:spcAft>
                <a:spcPts val="600"/>
              </a:spcAft>
              <a:buClr>
                <a:srgbClr val="074AA1"/>
              </a:buClr>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
        <p:nvSpPr>
          <p:cNvPr id="25" name="矩形 55"/>
          <p:cNvSpPr/>
          <p:nvPr/>
        </p:nvSpPr>
        <p:spPr>
          <a:xfrm>
            <a:off x="4844226" y="3940184"/>
            <a:ext cx="3530924" cy="646331"/>
          </a:xfrm>
          <a:prstGeom prst="rect">
            <a:avLst/>
          </a:prstGeom>
        </p:spPr>
        <p:txBody>
          <a:bodyPr wrap="square">
            <a:spAutoFit/>
          </a:bodyPr>
          <a:lstStyle/>
          <a:p>
            <a:pPr algn="just">
              <a:spcBef>
                <a:spcPts val="600"/>
              </a:spcBef>
              <a:spcAft>
                <a:spcPts val="600"/>
              </a:spcAft>
              <a:buClr>
                <a:srgbClr val="074AA1"/>
              </a:buClr>
              <a:defRPr/>
            </a:pPr>
            <a:r>
              <a:rPr lang="zh-CN" altLang="en-US" sz="90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64926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1+#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0-#ppt_w/2"/>
                                          </p:val>
                                        </p:tav>
                                        <p:tav tm="100000">
                                          <p:val>
                                            <p:strVal val="#ppt_x"/>
                                          </p:val>
                                        </p:tav>
                                      </p:tavLst>
                                    </p:anim>
                                    <p:anim calcmode="lin" valueType="num">
                                      <p:cBhvr additive="base">
                                        <p:cTn id="55" dur="500" fill="hold"/>
                                        <p:tgtEl>
                                          <p:spTgt spid="19"/>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4294211" y="1261105"/>
            <a:ext cx="166859" cy="167900"/>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0"/>
          <p:cNvSpPr/>
          <p:nvPr/>
        </p:nvSpPr>
        <p:spPr>
          <a:xfrm>
            <a:off x="4461071" y="1429004"/>
            <a:ext cx="167876" cy="166881"/>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3"/>
          <p:cNvGrpSpPr/>
          <p:nvPr/>
        </p:nvGrpSpPr>
        <p:grpSpPr>
          <a:xfrm>
            <a:off x="3727501" y="2060587"/>
            <a:ext cx="1683885" cy="1686132"/>
            <a:chOff x="4970001" y="2746482"/>
            <a:chExt cx="2245179" cy="2247872"/>
          </a:xfrm>
          <a:solidFill>
            <a:schemeClr val="accent1"/>
          </a:solidFill>
        </p:grpSpPr>
        <p:sp>
          <p:nvSpPr>
            <p:cNvPr id="34" name="Freeform 33"/>
            <p:cNvSpPr/>
            <p:nvPr/>
          </p:nvSpPr>
          <p:spPr>
            <a:xfrm>
              <a:off x="5948093" y="3476794"/>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4"/>
            <p:cNvSpPr/>
            <p:nvPr/>
          </p:nvSpPr>
          <p:spPr>
            <a:xfrm>
              <a:off x="5725614" y="3699273"/>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85"/>
            <p:cNvSpPr/>
            <p:nvPr/>
          </p:nvSpPr>
          <p:spPr>
            <a:xfrm>
              <a:off x="5660102" y="2757788"/>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0"/>
            <p:cNvSpPr/>
            <p:nvPr/>
          </p:nvSpPr>
          <p:spPr>
            <a:xfrm>
              <a:off x="6088879" y="4545333"/>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78"/>
            <p:cNvSpPr/>
            <p:nvPr/>
          </p:nvSpPr>
          <p:spPr>
            <a:xfrm>
              <a:off x="4984510" y="2757788"/>
              <a:ext cx="675592" cy="446315"/>
            </a:xfrm>
            <a:custGeom>
              <a:avLst/>
              <a:gdLst>
                <a:gd name="connsiteX0" fmla="*/ 449036 w 675592"/>
                <a:gd name="connsiteY0" fmla="*/ 0 h 446315"/>
                <a:gd name="connsiteX1" fmla="*/ 675592 w 675592"/>
                <a:gd name="connsiteY1" fmla="*/ 0 h 446315"/>
                <a:gd name="connsiteX2" fmla="*/ 675592 w 675592"/>
                <a:gd name="connsiteY2" fmla="*/ 446314 h 446315"/>
                <a:gd name="connsiteX3" fmla="*/ 443592 w 675592"/>
                <a:gd name="connsiteY3" fmla="*/ 446314 h 446315"/>
                <a:gd name="connsiteX4" fmla="*/ 443592 w 675592"/>
                <a:gd name="connsiteY4" fmla="*/ 446315 h 446315"/>
                <a:gd name="connsiteX5" fmla="*/ 443591 w 675592"/>
                <a:gd name="connsiteY5" fmla="*/ 446315 h 446315"/>
                <a:gd name="connsiteX6" fmla="*/ 443591 w 675592"/>
                <a:gd name="connsiteY6" fmla="*/ 446314 h 446315"/>
                <a:gd name="connsiteX7" fmla="*/ 0 w 675592"/>
                <a:gd name="connsiteY7" fmla="*/ 446314 h 446315"/>
                <a:gd name="connsiteX8" fmla="*/ 443592 w 675592"/>
                <a:gd name="connsiteY8" fmla="*/ 5412 h 446315"/>
                <a:gd name="connsiteX9" fmla="*/ 443592 w 675592"/>
                <a:gd name="connsiteY9" fmla="*/ 5411 h 446315"/>
                <a:gd name="connsiteX10" fmla="*/ 449036 w 675592"/>
                <a:gd name="connsiteY10" fmla="*/ 0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592" h="446315">
                  <a:moveTo>
                    <a:pt x="449036" y="0"/>
                  </a:moveTo>
                  <a:lnTo>
                    <a:pt x="675592" y="0"/>
                  </a:lnTo>
                  <a:lnTo>
                    <a:pt x="675592" y="446314"/>
                  </a:lnTo>
                  <a:lnTo>
                    <a:pt x="443592" y="446314"/>
                  </a:lnTo>
                  <a:lnTo>
                    <a:pt x="443592" y="446315"/>
                  </a:lnTo>
                  <a:lnTo>
                    <a:pt x="443591" y="446315"/>
                  </a:lnTo>
                  <a:lnTo>
                    <a:pt x="443591" y="446314"/>
                  </a:lnTo>
                  <a:lnTo>
                    <a:pt x="0" y="446314"/>
                  </a:lnTo>
                  <a:lnTo>
                    <a:pt x="443592" y="5412"/>
                  </a:lnTo>
                  <a:lnTo>
                    <a:pt x="443592" y="5411"/>
                  </a:lnTo>
                  <a:lnTo>
                    <a:pt x="44903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77"/>
            <p:cNvSpPr/>
            <p:nvPr/>
          </p:nvSpPr>
          <p:spPr>
            <a:xfrm>
              <a:off x="6094630" y="2749189"/>
              <a:ext cx="1120550" cy="1003423"/>
            </a:xfrm>
            <a:custGeom>
              <a:avLst/>
              <a:gdLst>
                <a:gd name="connsiteX0" fmla="*/ 0 w 1120550"/>
                <a:gd name="connsiteY0" fmla="*/ 0 h 1003423"/>
                <a:gd name="connsiteX1" fmla="*/ 671513 w 1120550"/>
                <a:gd name="connsiteY1" fmla="*/ 0 h 1003423"/>
                <a:gd name="connsiteX2" fmla="*/ 674236 w 1120550"/>
                <a:gd name="connsiteY2" fmla="*/ 2707 h 1003423"/>
                <a:gd name="connsiteX3" fmla="*/ 674236 w 1120550"/>
                <a:gd name="connsiteY3" fmla="*/ 2708 h 1003423"/>
                <a:gd name="connsiteX4" fmla="*/ 896715 w 1120550"/>
                <a:gd name="connsiteY4" fmla="*/ 223837 h 1003423"/>
                <a:gd name="connsiteX5" fmla="*/ 1117843 w 1120550"/>
                <a:gd name="connsiteY5" fmla="*/ 446314 h 1003423"/>
                <a:gd name="connsiteX6" fmla="*/ 1117844 w 1120550"/>
                <a:gd name="connsiteY6" fmla="*/ 446314 h 1003423"/>
                <a:gd name="connsiteX7" fmla="*/ 1120550 w 1120550"/>
                <a:gd name="connsiteY7" fmla="*/ 449037 h 1003423"/>
                <a:gd name="connsiteX8" fmla="*/ 1120550 w 1120550"/>
                <a:gd name="connsiteY8" fmla="*/ 1003423 h 1003423"/>
                <a:gd name="connsiteX9" fmla="*/ 674236 w 1120550"/>
                <a:gd name="connsiteY9" fmla="*/ 1003423 h 1003423"/>
                <a:gd name="connsiteX10" fmla="*/ 674236 w 1120550"/>
                <a:gd name="connsiteY10" fmla="*/ 446315 h 1003423"/>
                <a:gd name="connsiteX11" fmla="*/ 674236 w 1120550"/>
                <a:gd name="connsiteY11" fmla="*/ 446314 h 1003423"/>
                <a:gd name="connsiteX12" fmla="*/ 0 w 1120550"/>
                <a:gd name="connsiteY12" fmla="*/ 446314 h 1003423"/>
                <a:gd name="connsiteX13" fmla="*/ 0 w 1120550"/>
                <a:gd name="connsiteY13" fmla="*/ 0 h 100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550" h="1003423">
                  <a:moveTo>
                    <a:pt x="0" y="0"/>
                  </a:moveTo>
                  <a:lnTo>
                    <a:pt x="671513" y="0"/>
                  </a:lnTo>
                  <a:lnTo>
                    <a:pt x="674236" y="2707"/>
                  </a:lnTo>
                  <a:lnTo>
                    <a:pt x="674236" y="2708"/>
                  </a:lnTo>
                  <a:lnTo>
                    <a:pt x="896715" y="223837"/>
                  </a:lnTo>
                  <a:lnTo>
                    <a:pt x="1117843" y="446314"/>
                  </a:lnTo>
                  <a:lnTo>
                    <a:pt x="1117844" y="446314"/>
                  </a:lnTo>
                  <a:lnTo>
                    <a:pt x="1120550" y="449037"/>
                  </a:lnTo>
                  <a:lnTo>
                    <a:pt x="1120550" y="1003423"/>
                  </a:lnTo>
                  <a:lnTo>
                    <a:pt x="674236" y="1003423"/>
                  </a:lnTo>
                  <a:lnTo>
                    <a:pt x="674236" y="446315"/>
                  </a:lnTo>
                  <a:lnTo>
                    <a:pt x="674236"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76"/>
            <p:cNvSpPr/>
            <p:nvPr/>
          </p:nvSpPr>
          <p:spPr>
            <a:xfrm>
              <a:off x="4981787" y="2757789"/>
              <a:ext cx="446314" cy="729501"/>
            </a:xfrm>
            <a:custGeom>
              <a:avLst/>
              <a:gdLst>
                <a:gd name="connsiteX0" fmla="*/ 446314 w 446314"/>
                <a:gd name="connsiteY0" fmla="*/ 0 h 729501"/>
                <a:gd name="connsiteX1" fmla="*/ 446314 w 446314"/>
                <a:gd name="connsiteY1" fmla="*/ 5410 h 729501"/>
                <a:gd name="connsiteX2" fmla="*/ 2721 w 446314"/>
                <a:gd name="connsiteY2" fmla="*/ 446313 h 729501"/>
                <a:gd name="connsiteX3" fmla="*/ 2723 w 446314"/>
                <a:gd name="connsiteY3" fmla="*/ 446313 h 729501"/>
                <a:gd name="connsiteX4" fmla="*/ 2722 w 446314"/>
                <a:gd name="connsiteY4" fmla="*/ 446314 h 729501"/>
                <a:gd name="connsiteX5" fmla="*/ 446314 w 446314"/>
                <a:gd name="connsiteY5" fmla="*/ 446314 h 729501"/>
                <a:gd name="connsiteX6" fmla="*/ 446314 w 446314"/>
                <a:gd name="connsiteY6" fmla="*/ 729501 h 729501"/>
                <a:gd name="connsiteX7" fmla="*/ 0 w 446314"/>
                <a:gd name="connsiteY7" fmla="*/ 729501 h 729501"/>
                <a:gd name="connsiteX8" fmla="*/ 0 w 446314"/>
                <a:gd name="connsiteY8" fmla="*/ 449037 h 729501"/>
                <a:gd name="connsiteX9" fmla="*/ 446314 w 446314"/>
                <a:gd name="connsiteY9" fmla="*/ 0 h 72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729501">
                  <a:moveTo>
                    <a:pt x="446314" y="0"/>
                  </a:moveTo>
                  <a:lnTo>
                    <a:pt x="446314" y="5410"/>
                  </a:lnTo>
                  <a:lnTo>
                    <a:pt x="2721" y="446313"/>
                  </a:lnTo>
                  <a:lnTo>
                    <a:pt x="2723" y="446313"/>
                  </a:lnTo>
                  <a:lnTo>
                    <a:pt x="2722" y="446314"/>
                  </a:lnTo>
                  <a:lnTo>
                    <a:pt x="446314" y="446314"/>
                  </a:lnTo>
                  <a:lnTo>
                    <a:pt x="446314" y="729501"/>
                  </a:lnTo>
                  <a:lnTo>
                    <a:pt x="0" y="729501"/>
                  </a:lnTo>
                  <a:lnTo>
                    <a:pt x="0" y="449037"/>
                  </a:lnTo>
                  <a:lnTo>
                    <a:pt x="4463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70"/>
            <p:cNvSpPr/>
            <p:nvPr/>
          </p:nvSpPr>
          <p:spPr>
            <a:xfrm>
              <a:off x="4970001" y="3925005"/>
              <a:ext cx="446314" cy="1066642"/>
            </a:xfrm>
            <a:custGeom>
              <a:avLst/>
              <a:gdLst>
                <a:gd name="connsiteX0" fmla="*/ 0 w 446314"/>
                <a:gd name="connsiteY0" fmla="*/ 0 h 1066642"/>
                <a:gd name="connsiteX1" fmla="*/ 446314 w 446314"/>
                <a:gd name="connsiteY1" fmla="*/ 0 h 1066642"/>
                <a:gd name="connsiteX2" fmla="*/ 446314 w 446314"/>
                <a:gd name="connsiteY2" fmla="*/ 620327 h 1066642"/>
                <a:gd name="connsiteX3" fmla="*/ 2721 w 446314"/>
                <a:gd name="connsiteY3" fmla="*/ 620327 h 1066642"/>
                <a:gd name="connsiteX4" fmla="*/ 2722 w 446314"/>
                <a:gd name="connsiteY4" fmla="*/ 620328 h 1066642"/>
                <a:gd name="connsiteX5" fmla="*/ 446314 w 446314"/>
                <a:gd name="connsiteY5" fmla="*/ 620328 h 1066642"/>
                <a:gd name="connsiteX6" fmla="*/ 446314 w 446314"/>
                <a:gd name="connsiteY6" fmla="*/ 1061230 h 1066642"/>
                <a:gd name="connsiteX7" fmla="*/ 446314 w 446314"/>
                <a:gd name="connsiteY7" fmla="*/ 1061231 h 1066642"/>
                <a:gd name="connsiteX8" fmla="*/ 446314 w 446314"/>
                <a:gd name="connsiteY8" fmla="*/ 1066642 h 1066642"/>
                <a:gd name="connsiteX9" fmla="*/ 0 w 446314"/>
                <a:gd name="connsiteY9" fmla="*/ 617605 h 1066642"/>
                <a:gd name="connsiteX10" fmla="*/ 0 w 446314"/>
                <a:gd name="connsiteY10" fmla="*/ 0 h 10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314" h="1066642">
                  <a:moveTo>
                    <a:pt x="0" y="0"/>
                  </a:moveTo>
                  <a:lnTo>
                    <a:pt x="446314" y="0"/>
                  </a:lnTo>
                  <a:lnTo>
                    <a:pt x="446314" y="620327"/>
                  </a:lnTo>
                  <a:lnTo>
                    <a:pt x="2721" y="620327"/>
                  </a:lnTo>
                  <a:lnTo>
                    <a:pt x="2722" y="620328"/>
                  </a:lnTo>
                  <a:lnTo>
                    <a:pt x="446314" y="620328"/>
                  </a:lnTo>
                  <a:lnTo>
                    <a:pt x="446314" y="1061230"/>
                  </a:lnTo>
                  <a:lnTo>
                    <a:pt x="446314" y="1061231"/>
                  </a:lnTo>
                  <a:lnTo>
                    <a:pt x="446314" y="1066642"/>
                  </a:lnTo>
                  <a:lnTo>
                    <a:pt x="0" y="61760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69"/>
            <p:cNvSpPr/>
            <p:nvPr/>
          </p:nvSpPr>
          <p:spPr>
            <a:xfrm>
              <a:off x="6535193" y="4198927"/>
              <a:ext cx="668792" cy="792720"/>
            </a:xfrm>
            <a:custGeom>
              <a:avLst/>
              <a:gdLst>
                <a:gd name="connsiteX0" fmla="*/ 222478 w 668792"/>
                <a:gd name="connsiteY0" fmla="*/ 0 h 792720"/>
                <a:gd name="connsiteX1" fmla="*/ 668792 w 668792"/>
                <a:gd name="connsiteY1" fmla="*/ 0 h 792720"/>
                <a:gd name="connsiteX2" fmla="*/ 668792 w 668792"/>
                <a:gd name="connsiteY2" fmla="*/ 343683 h 792720"/>
                <a:gd name="connsiteX3" fmla="*/ 666086 w 668792"/>
                <a:gd name="connsiteY3" fmla="*/ 346406 h 792720"/>
                <a:gd name="connsiteX4" fmla="*/ 444957 w 668792"/>
                <a:gd name="connsiteY4" fmla="*/ 568885 h 792720"/>
                <a:gd name="connsiteX5" fmla="*/ 222478 w 668792"/>
                <a:gd name="connsiteY5" fmla="*/ 790014 h 792720"/>
                <a:gd name="connsiteX6" fmla="*/ 219755 w 668792"/>
                <a:gd name="connsiteY6" fmla="*/ 792720 h 792720"/>
                <a:gd name="connsiteX7" fmla="*/ 0 w 668792"/>
                <a:gd name="connsiteY7" fmla="*/ 792720 h 792720"/>
                <a:gd name="connsiteX8" fmla="*/ 0 w 668792"/>
                <a:gd name="connsiteY8" fmla="*/ 346406 h 792720"/>
                <a:gd name="connsiteX9" fmla="*/ 222478 w 668792"/>
                <a:gd name="connsiteY9" fmla="*/ 346406 h 792720"/>
                <a:gd name="connsiteX10" fmla="*/ 222478 w 668792"/>
                <a:gd name="connsiteY10" fmla="*/ 0 h 79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792" h="792720">
                  <a:moveTo>
                    <a:pt x="222478" y="0"/>
                  </a:moveTo>
                  <a:lnTo>
                    <a:pt x="668792" y="0"/>
                  </a:lnTo>
                  <a:lnTo>
                    <a:pt x="668792" y="343683"/>
                  </a:lnTo>
                  <a:lnTo>
                    <a:pt x="666086" y="346406"/>
                  </a:lnTo>
                  <a:lnTo>
                    <a:pt x="444957" y="568885"/>
                  </a:lnTo>
                  <a:lnTo>
                    <a:pt x="222478" y="790014"/>
                  </a:lnTo>
                  <a:lnTo>
                    <a:pt x="219755" y="792720"/>
                  </a:lnTo>
                  <a:lnTo>
                    <a:pt x="0" y="792720"/>
                  </a:lnTo>
                  <a:lnTo>
                    <a:pt x="0" y="346406"/>
                  </a:lnTo>
                  <a:lnTo>
                    <a:pt x="222478" y="346406"/>
                  </a:lnTo>
                  <a:lnTo>
                    <a:pt x="22247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68"/>
            <p:cNvSpPr/>
            <p:nvPr/>
          </p:nvSpPr>
          <p:spPr>
            <a:xfrm>
              <a:off x="5416316" y="4545332"/>
              <a:ext cx="683758" cy="446314"/>
            </a:xfrm>
            <a:custGeom>
              <a:avLst/>
              <a:gdLst>
                <a:gd name="connsiteX0" fmla="*/ 0 w 683758"/>
                <a:gd name="connsiteY0" fmla="*/ 0 h 446314"/>
                <a:gd name="connsiteX1" fmla="*/ 683758 w 683758"/>
                <a:gd name="connsiteY1" fmla="*/ 0 h 446314"/>
                <a:gd name="connsiteX2" fmla="*/ 683758 w 683758"/>
                <a:gd name="connsiteY2" fmla="*/ 446314 h 446314"/>
                <a:gd name="connsiteX3" fmla="*/ 5444 w 683758"/>
                <a:gd name="connsiteY3" fmla="*/ 446314 h 446314"/>
                <a:gd name="connsiteX4" fmla="*/ 0 w 683758"/>
                <a:gd name="connsiteY4" fmla="*/ 440903 h 446314"/>
                <a:gd name="connsiteX5" fmla="*/ 0 w 683758"/>
                <a:gd name="connsiteY5" fmla="*/ 0 h 44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758" h="446314">
                  <a:moveTo>
                    <a:pt x="0" y="0"/>
                  </a:moveTo>
                  <a:lnTo>
                    <a:pt x="683758" y="0"/>
                  </a:lnTo>
                  <a:lnTo>
                    <a:pt x="683758" y="446314"/>
                  </a:lnTo>
                  <a:lnTo>
                    <a:pt x="5444" y="446314"/>
                  </a:lnTo>
                  <a:lnTo>
                    <a:pt x="0" y="44090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6"/>
            <p:cNvSpPr/>
            <p:nvPr/>
          </p:nvSpPr>
          <p:spPr>
            <a:xfrm>
              <a:off x="6768866" y="2749189"/>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47"/>
            <p:cNvSpPr/>
            <p:nvPr/>
          </p:nvSpPr>
          <p:spPr>
            <a:xfrm>
              <a:off x="6991345" y="2973025"/>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Right Triangle 51"/>
            <p:cNvSpPr/>
            <p:nvPr/>
          </p:nvSpPr>
          <p:spPr>
            <a:xfrm flipH="1">
              <a:off x="6653538" y="2746482"/>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Right Triangle 52"/>
            <p:cNvSpPr/>
            <p:nvPr/>
          </p:nvSpPr>
          <p:spPr>
            <a:xfrm rot="5400000" flipH="1">
              <a:off x="6922487" y="4261127"/>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Right Triangle 53"/>
            <p:cNvSpPr/>
            <p:nvPr/>
          </p:nvSpPr>
          <p:spPr>
            <a:xfrm rot="16200000" flipH="1">
              <a:off x="5143899" y="3036579"/>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Right Triangle 54"/>
            <p:cNvSpPr/>
            <p:nvPr/>
          </p:nvSpPr>
          <p:spPr>
            <a:xfrm flipV="1">
              <a:off x="5416316" y="4548040"/>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4457371" y="2813256"/>
            <a:ext cx="1685912" cy="1686132"/>
            <a:chOff x="7485495" y="3920401"/>
            <a:chExt cx="2247883" cy="2247872"/>
          </a:xfrm>
        </p:grpSpPr>
        <p:sp>
          <p:nvSpPr>
            <p:cNvPr id="83" name="Freeform 82"/>
            <p:cNvSpPr/>
            <p:nvPr/>
          </p:nvSpPr>
          <p:spPr>
            <a:xfrm>
              <a:off x="8156991" y="3923108"/>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73"/>
            <p:cNvSpPr/>
            <p:nvPr/>
          </p:nvSpPr>
          <p:spPr>
            <a:xfrm>
              <a:off x="7490922" y="3923108"/>
              <a:ext cx="666069" cy="446315"/>
            </a:xfrm>
            <a:custGeom>
              <a:avLst/>
              <a:gdLst>
                <a:gd name="connsiteX0" fmla="*/ 449036 w 666069"/>
                <a:gd name="connsiteY0" fmla="*/ 0 h 446315"/>
                <a:gd name="connsiteX1" fmla="*/ 666069 w 666069"/>
                <a:gd name="connsiteY1" fmla="*/ 0 h 446315"/>
                <a:gd name="connsiteX2" fmla="*/ 666069 w 666069"/>
                <a:gd name="connsiteY2" fmla="*/ 446314 h 446315"/>
                <a:gd name="connsiteX3" fmla="*/ 443592 w 666069"/>
                <a:gd name="connsiteY3" fmla="*/ 446314 h 446315"/>
                <a:gd name="connsiteX4" fmla="*/ 443592 w 666069"/>
                <a:gd name="connsiteY4" fmla="*/ 446315 h 446315"/>
                <a:gd name="connsiteX5" fmla="*/ 443591 w 666069"/>
                <a:gd name="connsiteY5" fmla="*/ 446315 h 446315"/>
                <a:gd name="connsiteX6" fmla="*/ 443591 w 666069"/>
                <a:gd name="connsiteY6" fmla="*/ 446314 h 446315"/>
                <a:gd name="connsiteX7" fmla="*/ 0 w 666069"/>
                <a:gd name="connsiteY7" fmla="*/ 446314 h 446315"/>
                <a:gd name="connsiteX8" fmla="*/ 443592 w 666069"/>
                <a:gd name="connsiteY8" fmla="*/ 5412 h 446315"/>
                <a:gd name="connsiteX9" fmla="*/ 443592 w 666069"/>
                <a:gd name="connsiteY9" fmla="*/ 5411 h 446315"/>
                <a:gd name="connsiteX10" fmla="*/ 449036 w 666069"/>
                <a:gd name="connsiteY10" fmla="*/ 0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69" h="446315">
                  <a:moveTo>
                    <a:pt x="449036" y="0"/>
                  </a:moveTo>
                  <a:lnTo>
                    <a:pt x="666069" y="0"/>
                  </a:lnTo>
                  <a:lnTo>
                    <a:pt x="666069" y="446314"/>
                  </a:lnTo>
                  <a:lnTo>
                    <a:pt x="443592" y="446314"/>
                  </a:lnTo>
                  <a:lnTo>
                    <a:pt x="443592" y="446315"/>
                  </a:lnTo>
                  <a:lnTo>
                    <a:pt x="443591" y="446315"/>
                  </a:lnTo>
                  <a:lnTo>
                    <a:pt x="443591" y="446314"/>
                  </a:lnTo>
                  <a:lnTo>
                    <a:pt x="0" y="446314"/>
                  </a:lnTo>
                  <a:lnTo>
                    <a:pt x="443592" y="5412"/>
                  </a:lnTo>
                  <a:lnTo>
                    <a:pt x="443592" y="5411"/>
                  </a:lnTo>
                  <a:lnTo>
                    <a:pt x="44903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72"/>
            <p:cNvSpPr/>
            <p:nvPr/>
          </p:nvSpPr>
          <p:spPr>
            <a:xfrm>
              <a:off x="7934514" y="3923108"/>
              <a:ext cx="1798864" cy="2242457"/>
            </a:xfrm>
            <a:custGeom>
              <a:avLst/>
              <a:gdLst>
                <a:gd name="connsiteX0" fmla="*/ 668791 w 1798864"/>
                <a:gd name="connsiteY0" fmla="*/ 0 h 2242457"/>
                <a:gd name="connsiteX1" fmla="*/ 1349827 w 1798864"/>
                <a:gd name="connsiteY1" fmla="*/ 0 h 2242457"/>
                <a:gd name="connsiteX2" fmla="*/ 1352550 w 1798864"/>
                <a:gd name="connsiteY2" fmla="*/ 2707 h 2242457"/>
                <a:gd name="connsiteX3" fmla="*/ 1352550 w 1798864"/>
                <a:gd name="connsiteY3" fmla="*/ 2708 h 2242457"/>
                <a:gd name="connsiteX4" fmla="*/ 1575029 w 1798864"/>
                <a:gd name="connsiteY4" fmla="*/ 223837 h 2242457"/>
                <a:gd name="connsiteX5" fmla="*/ 1796157 w 1798864"/>
                <a:gd name="connsiteY5" fmla="*/ 446314 h 2242457"/>
                <a:gd name="connsiteX6" fmla="*/ 1796158 w 1798864"/>
                <a:gd name="connsiteY6" fmla="*/ 446314 h 2242457"/>
                <a:gd name="connsiteX7" fmla="*/ 1798864 w 1798864"/>
                <a:gd name="connsiteY7" fmla="*/ 449037 h 2242457"/>
                <a:gd name="connsiteX8" fmla="*/ 1798864 w 1798864"/>
                <a:gd name="connsiteY8" fmla="*/ 1793420 h 2242457"/>
                <a:gd name="connsiteX9" fmla="*/ 1796158 w 1798864"/>
                <a:gd name="connsiteY9" fmla="*/ 1796143 h 2242457"/>
                <a:gd name="connsiteX10" fmla="*/ 1575029 w 1798864"/>
                <a:gd name="connsiteY10" fmla="*/ 2018622 h 2242457"/>
                <a:gd name="connsiteX11" fmla="*/ 1352550 w 1798864"/>
                <a:gd name="connsiteY11" fmla="*/ 2239751 h 2242457"/>
                <a:gd name="connsiteX12" fmla="*/ 1349827 w 1798864"/>
                <a:gd name="connsiteY12" fmla="*/ 2242457 h 2242457"/>
                <a:gd name="connsiteX13" fmla="*/ 5444 w 1798864"/>
                <a:gd name="connsiteY13" fmla="*/ 2242457 h 2242457"/>
                <a:gd name="connsiteX14" fmla="*/ 0 w 1798864"/>
                <a:gd name="connsiteY14" fmla="*/ 2237046 h 2242457"/>
                <a:gd name="connsiteX15" fmla="*/ 0 w 1798864"/>
                <a:gd name="connsiteY15" fmla="*/ 1796143 h 2242457"/>
                <a:gd name="connsiteX16" fmla="*/ 1352550 w 1798864"/>
                <a:gd name="connsiteY16" fmla="*/ 1796143 h 2242457"/>
                <a:gd name="connsiteX17" fmla="*/ 1352550 w 1798864"/>
                <a:gd name="connsiteY17" fmla="*/ 446315 h 2242457"/>
                <a:gd name="connsiteX18" fmla="*/ 1352550 w 1798864"/>
                <a:gd name="connsiteY18" fmla="*/ 446314 h 2242457"/>
                <a:gd name="connsiteX19" fmla="*/ 668791 w 1798864"/>
                <a:gd name="connsiteY19" fmla="*/ 446314 h 2242457"/>
                <a:gd name="connsiteX20" fmla="*/ 668791 w 1798864"/>
                <a:gd name="connsiteY20" fmla="*/ 0 h 224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8864" h="2242457">
                  <a:moveTo>
                    <a:pt x="668791" y="0"/>
                  </a:moveTo>
                  <a:lnTo>
                    <a:pt x="1349827" y="0"/>
                  </a:lnTo>
                  <a:lnTo>
                    <a:pt x="1352550" y="2707"/>
                  </a:lnTo>
                  <a:lnTo>
                    <a:pt x="1352550" y="2708"/>
                  </a:lnTo>
                  <a:lnTo>
                    <a:pt x="1575029" y="223837"/>
                  </a:lnTo>
                  <a:lnTo>
                    <a:pt x="1796157" y="446314"/>
                  </a:lnTo>
                  <a:lnTo>
                    <a:pt x="1796158" y="446314"/>
                  </a:lnTo>
                  <a:lnTo>
                    <a:pt x="1798864" y="449037"/>
                  </a:lnTo>
                  <a:lnTo>
                    <a:pt x="1798864" y="1793420"/>
                  </a:lnTo>
                  <a:lnTo>
                    <a:pt x="1796158" y="1796143"/>
                  </a:lnTo>
                  <a:lnTo>
                    <a:pt x="1575029" y="2018622"/>
                  </a:lnTo>
                  <a:lnTo>
                    <a:pt x="1352550" y="2239751"/>
                  </a:lnTo>
                  <a:lnTo>
                    <a:pt x="1349827" y="2242457"/>
                  </a:lnTo>
                  <a:lnTo>
                    <a:pt x="5444" y="2242457"/>
                  </a:lnTo>
                  <a:lnTo>
                    <a:pt x="0" y="2237046"/>
                  </a:lnTo>
                  <a:lnTo>
                    <a:pt x="0" y="1796143"/>
                  </a:lnTo>
                  <a:lnTo>
                    <a:pt x="1352550" y="1796143"/>
                  </a:lnTo>
                  <a:lnTo>
                    <a:pt x="1352550" y="446315"/>
                  </a:lnTo>
                  <a:lnTo>
                    <a:pt x="1352550" y="446314"/>
                  </a:lnTo>
                  <a:lnTo>
                    <a:pt x="668791" y="446314"/>
                  </a:lnTo>
                  <a:lnTo>
                    <a:pt x="66879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71"/>
            <p:cNvSpPr/>
            <p:nvPr/>
          </p:nvSpPr>
          <p:spPr>
            <a:xfrm>
              <a:off x="7488199" y="3923109"/>
              <a:ext cx="446314" cy="792719"/>
            </a:xfrm>
            <a:custGeom>
              <a:avLst/>
              <a:gdLst>
                <a:gd name="connsiteX0" fmla="*/ 446314 w 446314"/>
                <a:gd name="connsiteY0" fmla="*/ 0 h 792719"/>
                <a:gd name="connsiteX1" fmla="*/ 446314 w 446314"/>
                <a:gd name="connsiteY1" fmla="*/ 5410 h 792719"/>
                <a:gd name="connsiteX2" fmla="*/ 2721 w 446314"/>
                <a:gd name="connsiteY2" fmla="*/ 446313 h 792719"/>
                <a:gd name="connsiteX3" fmla="*/ 2723 w 446314"/>
                <a:gd name="connsiteY3" fmla="*/ 446313 h 792719"/>
                <a:gd name="connsiteX4" fmla="*/ 2722 w 446314"/>
                <a:gd name="connsiteY4" fmla="*/ 446314 h 792719"/>
                <a:gd name="connsiteX5" fmla="*/ 446314 w 446314"/>
                <a:gd name="connsiteY5" fmla="*/ 446314 h 792719"/>
                <a:gd name="connsiteX6" fmla="*/ 446314 w 446314"/>
                <a:gd name="connsiteY6" fmla="*/ 792719 h 792719"/>
                <a:gd name="connsiteX7" fmla="*/ 0 w 446314"/>
                <a:gd name="connsiteY7" fmla="*/ 792719 h 792719"/>
                <a:gd name="connsiteX8" fmla="*/ 0 w 446314"/>
                <a:gd name="connsiteY8" fmla="*/ 449037 h 792719"/>
                <a:gd name="connsiteX9" fmla="*/ 446314 w 446314"/>
                <a:gd name="connsiteY9" fmla="*/ 0 h 79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792719">
                  <a:moveTo>
                    <a:pt x="446314" y="0"/>
                  </a:moveTo>
                  <a:lnTo>
                    <a:pt x="446314" y="5410"/>
                  </a:lnTo>
                  <a:lnTo>
                    <a:pt x="2721" y="446313"/>
                  </a:lnTo>
                  <a:lnTo>
                    <a:pt x="2723" y="446313"/>
                  </a:lnTo>
                  <a:lnTo>
                    <a:pt x="2722" y="446314"/>
                  </a:lnTo>
                  <a:lnTo>
                    <a:pt x="446314" y="446314"/>
                  </a:lnTo>
                  <a:lnTo>
                    <a:pt x="446314" y="792719"/>
                  </a:lnTo>
                  <a:lnTo>
                    <a:pt x="0" y="792719"/>
                  </a:lnTo>
                  <a:lnTo>
                    <a:pt x="0" y="449037"/>
                  </a:lnTo>
                  <a:lnTo>
                    <a:pt x="446314"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67"/>
            <p:cNvSpPr/>
            <p:nvPr/>
          </p:nvSpPr>
          <p:spPr>
            <a:xfrm>
              <a:off x="7488199" y="5162142"/>
              <a:ext cx="446314" cy="1003424"/>
            </a:xfrm>
            <a:custGeom>
              <a:avLst/>
              <a:gdLst>
                <a:gd name="connsiteX0" fmla="*/ 0 w 446314"/>
                <a:gd name="connsiteY0" fmla="*/ 0 h 1003424"/>
                <a:gd name="connsiteX1" fmla="*/ 446314 w 446314"/>
                <a:gd name="connsiteY1" fmla="*/ 0 h 1003424"/>
                <a:gd name="connsiteX2" fmla="*/ 446314 w 446314"/>
                <a:gd name="connsiteY2" fmla="*/ 557109 h 1003424"/>
                <a:gd name="connsiteX3" fmla="*/ 2721 w 446314"/>
                <a:gd name="connsiteY3" fmla="*/ 557109 h 1003424"/>
                <a:gd name="connsiteX4" fmla="*/ 2722 w 446314"/>
                <a:gd name="connsiteY4" fmla="*/ 557110 h 1003424"/>
                <a:gd name="connsiteX5" fmla="*/ 446314 w 446314"/>
                <a:gd name="connsiteY5" fmla="*/ 557110 h 1003424"/>
                <a:gd name="connsiteX6" fmla="*/ 446314 w 446314"/>
                <a:gd name="connsiteY6" fmla="*/ 998012 h 1003424"/>
                <a:gd name="connsiteX7" fmla="*/ 446314 w 446314"/>
                <a:gd name="connsiteY7" fmla="*/ 998013 h 1003424"/>
                <a:gd name="connsiteX8" fmla="*/ 446314 w 446314"/>
                <a:gd name="connsiteY8" fmla="*/ 1003424 h 1003424"/>
                <a:gd name="connsiteX9" fmla="*/ 0 w 446314"/>
                <a:gd name="connsiteY9" fmla="*/ 554387 h 1003424"/>
                <a:gd name="connsiteX10" fmla="*/ 0 w 446314"/>
                <a:gd name="connsiteY10" fmla="*/ 0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314" h="1003424">
                  <a:moveTo>
                    <a:pt x="0" y="0"/>
                  </a:moveTo>
                  <a:lnTo>
                    <a:pt x="446314" y="0"/>
                  </a:lnTo>
                  <a:lnTo>
                    <a:pt x="446314" y="557109"/>
                  </a:lnTo>
                  <a:lnTo>
                    <a:pt x="2721" y="557109"/>
                  </a:lnTo>
                  <a:lnTo>
                    <a:pt x="2722" y="557110"/>
                  </a:lnTo>
                  <a:lnTo>
                    <a:pt x="446314" y="557110"/>
                  </a:lnTo>
                  <a:lnTo>
                    <a:pt x="446314" y="998012"/>
                  </a:lnTo>
                  <a:lnTo>
                    <a:pt x="446314" y="998013"/>
                  </a:lnTo>
                  <a:lnTo>
                    <a:pt x="446314" y="1003424"/>
                  </a:lnTo>
                  <a:lnTo>
                    <a:pt x="0" y="554387"/>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49"/>
            <p:cNvSpPr/>
            <p:nvPr/>
          </p:nvSpPr>
          <p:spPr>
            <a:xfrm>
              <a:off x="8379470" y="4715829"/>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0"/>
            <p:cNvSpPr/>
            <p:nvPr/>
          </p:nvSpPr>
          <p:spPr>
            <a:xfrm>
              <a:off x="8156991" y="4938308"/>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58"/>
            <p:cNvSpPr/>
            <p:nvPr/>
          </p:nvSpPr>
          <p:spPr>
            <a:xfrm>
              <a:off x="9287064" y="3923108"/>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59"/>
            <p:cNvSpPr/>
            <p:nvPr/>
          </p:nvSpPr>
          <p:spPr>
            <a:xfrm>
              <a:off x="9509543" y="4146944"/>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61"/>
            <p:cNvSpPr/>
            <p:nvPr/>
          </p:nvSpPr>
          <p:spPr>
            <a:xfrm>
              <a:off x="9509543" y="5719252"/>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2"/>
            <p:cNvSpPr/>
            <p:nvPr/>
          </p:nvSpPr>
          <p:spPr>
            <a:xfrm>
              <a:off x="9287064" y="5941731"/>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Right Triangle 63"/>
            <p:cNvSpPr/>
            <p:nvPr/>
          </p:nvSpPr>
          <p:spPr>
            <a:xfrm flipH="1">
              <a:off x="9171736" y="3920401"/>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Right Triangle 64"/>
            <p:cNvSpPr/>
            <p:nvPr/>
          </p:nvSpPr>
          <p:spPr>
            <a:xfrm rot="5400000" flipH="1">
              <a:off x="9451880" y="5435045"/>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Right Triangle 65"/>
            <p:cNvSpPr/>
            <p:nvPr/>
          </p:nvSpPr>
          <p:spPr>
            <a:xfrm rot="16200000" flipH="1">
              <a:off x="7650311" y="420189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Right Triangle 66"/>
            <p:cNvSpPr/>
            <p:nvPr/>
          </p:nvSpPr>
          <p:spPr>
            <a:xfrm flipV="1">
              <a:off x="7934514" y="572195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TextBox 89"/>
          <p:cNvSpPr txBox="1"/>
          <p:nvPr/>
        </p:nvSpPr>
        <p:spPr>
          <a:xfrm>
            <a:off x="1147486" y="1260498"/>
            <a:ext cx="1582633" cy="669308"/>
          </a:xfrm>
          <a:prstGeom prst="rect">
            <a:avLst/>
          </a:prstGeom>
          <a:noFill/>
        </p:spPr>
        <p:txBody>
          <a:bodyPr wrap="square" lIns="68577" tIns="34289" rIns="68577" bIns="34289" rtlCol="0">
            <a:spAutoFit/>
          </a:bodyPr>
          <a:lstStyle/>
          <a:p>
            <a:r>
              <a:rPr lang="zh-CN" altLang="en-US" sz="12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1" name="TextBox 90"/>
          <p:cNvSpPr txBox="1"/>
          <p:nvPr/>
        </p:nvSpPr>
        <p:spPr>
          <a:xfrm>
            <a:off x="636033" y="1306671"/>
            <a:ext cx="479940" cy="438641"/>
          </a:xfrm>
          <a:prstGeom prst="rect">
            <a:avLst/>
          </a:prstGeom>
          <a:noFill/>
        </p:spPr>
        <p:txBody>
          <a:bodyPr wrap="none" lIns="68577" tIns="34289" rIns="68577" bIns="34289" rtlCol="0">
            <a:spAutoFit/>
          </a:bodyPr>
          <a:lstStyle/>
          <a:p>
            <a:r>
              <a:rPr lang="en-US" sz="24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01</a:t>
            </a:r>
          </a:p>
        </p:txBody>
      </p:sp>
      <p:sp>
        <p:nvSpPr>
          <p:cNvPr id="92" name="TextBox 91"/>
          <p:cNvSpPr txBox="1"/>
          <p:nvPr/>
        </p:nvSpPr>
        <p:spPr>
          <a:xfrm>
            <a:off x="1150033" y="2547762"/>
            <a:ext cx="1582633" cy="669308"/>
          </a:xfrm>
          <a:prstGeom prst="rect">
            <a:avLst/>
          </a:prstGeom>
          <a:noFill/>
        </p:spPr>
        <p:txBody>
          <a:bodyPr wrap="square" lIns="68577" tIns="34289" rIns="68577" bIns="34289" rtlCol="0">
            <a:spAutoFit/>
          </a:bodyPr>
          <a:lstStyle/>
          <a:p>
            <a:r>
              <a:rPr lang="zh-CN" altLang="en-US" sz="120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3" name="TextBox 92"/>
          <p:cNvSpPr txBox="1"/>
          <p:nvPr/>
        </p:nvSpPr>
        <p:spPr>
          <a:xfrm>
            <a:off x="638580" y="2593936"/>
            <a:ext cx="479940" cy="438641"/>
          </a:xfrm>
          <a:prstGeom prst="rect">
            <a:avLst/>
          </a:prstGeom>
          <a:noFill/>
        </p:spPr>
        <p:txBody>
          <a:bodyPr wrap="none" lIns="68577" tIns="34289" rIns="68577" bIns="34289" rtlCol="0">
            <a:spAutoFit/>
          </a:bodyPr>
          <a:lstStyle/>
          <a:p>
            <a:r>
              <a:rPr lang="en-US" sz="24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sp>
        <p:nvSpPr>
          <p:cNvPr id="94" name="TextBox 93"/>
          <p:cNvSpPr txBox="1"/>
          <p:nvPr/>
        </p:nvSpPr>
        <p:spPr>
          <a:xfrm>
            <a:off x="1144431" y="3927373"/>
            <a:ext cx="1582633" cy="669308"/>
          </a:xfrm>
          <a:prstGeom prst="rect">
            <a:avLst/>
          </a:prstGeom>
          <a:noFill/>
        </p:spPr>
        <p:txBody>
          <a:bodyPr wrap="square" lIns="68577" tIns="34289" rIns="68577" bIns="34289" rtlCol="0">
            <a:spAutoFit/>
          </a:bodyPr>
          <a:lstStyle/>
          <a:p>
            <a:r>
              <a:rPr lang="zh-CN" altLang="en-US" sz="12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5" name="TextBox 94"/>
          <p:cNvSpPr txBox="1"/>
          <p:nvPr/>
        </p:nvSpPr>
        <p:spPr>
          <a:xfrm>
            <a:off x="632978" y="3973546"/>
            <a:ext cx="479940" cy="438641"/>
          </a:xfrm>
          <a:prstGeom prst="rect">
            <a:avLst/>
          </a:prstGeom>
          <a:noFill/>
        </p:spPr>
        <p:txBody>
          <a:bodyPr wrap="none" lIns="68577" tIns="34289" rIns="68577" bIns="34289" rtlCol="0">
            <a:spAutoFit/>
          </a:bodyPr>
          <a:lstStyle/>
          <a:p>
            <a:r>
              <a:rPr lang="en-US" sz="24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sp>
        <p:nvSpPr>
          <p:cNvPr id="96" name="TextBox 95"/>
          <p:cNvSpPr txBox="1"/>
          <p:nvPr/>
        </p:nvSpPr>
        <p:spPr>
          <a:xfrm>
            <a:off x="5881464" y="1260498"/>
            <a:ext cx="1959870" cy="838555"/>
          </a:xfrm>
          <a:prstGeom prst="rect">
            <a:avLst/>
          </a:prstGeom>
          <a:noFill/>
        </p:spPr>
        <p:txBody>
          <a:bodyPr wrap="square" lIns="68577" tIns="34289" rIns="68577" bIns="34289" rtlCol="0">
            <a:spAutoFit/>
          </a:bodyPr>
          <a:lstStyle/>
          <a:p>
            <a:r>
              <a:rPr lang="zh-CN" altLang="en-US" sz="14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40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4" name="组合 1"/>
          <p:cNvGrpSpPr/>
          <p:nvPr/>
        </p:nvGrpSpPr>
        <p:grpSpPr>
          <a:xfrm>
            <a:off x="3049120" y="1260497"/>
            <a:ext cx="1689486" cy="1686132"/>
            <a:chOff x="4506017" y="2072139"/>
            <a:chExt cx="2252648" cy="2247872"/>
          </a:xfrm>
        </p:grpSpPr>
        <p:sp>
          <p:nvSpPr>
            <p:cNvPr id="56" name="Freeform 42"/>
            <p:cNvSpPr/>
            <p:nvPr/>
          </p:nvSpPr>
          <p:spPr>
            <a:xfrm>
              <a:off x="4508721" y="2074847"/>
              <a:ext cx="446314" cy="2242457"/>
            </a:xfrm>
            <a:custGeom>
              <a:avLst/>
              <a:gdLst>
                <a:gd name="connsiteX0" fmla="*/ 446314 w 446314"/>
                <a:gd name="connsiteY0" fmla="*/ 0 h 2242457"/>
                <a:gd name="connsiteX1" fmla="*/ 446314 w 446314"/>
                <a:gd name="connsiteY1" fmla="*/ 5410 h 2242457"/>
                <a:gd name="connsiteX2" fmla="*/ 2721 w 446314"/>
                <a:gd name="connsiteY2" fmla="*/ 446313 h 2242457"/>
                <a:gd name="connsiteX3" fmla="*/ 446314 w 446314"/>
                <a:gd name="connsiteY3" fmla="*/ 446313 h 2242457"/>
                <a:gd name="connsiteX4" fmla="*/ 446314 w 446314"/>
                <a:gd name="connsiteY4" fmla="*/ 1796142 h 2242457"/>
                <a:gd name="connsiteX5" fmla="*/ 2721 w 446314"/>
                <a:gd name="connsiteY5" fmla="*/ 1796142 h 2242457"/>
                <a:gd name="connsiteX6" fmla="*/ 2722 w 446314"/>
                <a:gd name="connsiteY6" fmla="*/ 1796143 h 2242457"/>
                <a:gd name="connsiteX7" fmla="*/ 446314 w 446314"/>
                <a:gd name="connsiteY7" fmla="*/ 1796143 h 2242457"/>
                <a:gd name="connsiteX8" fmla="*/ 446314 w 446314"/>
                <a:gd name="connsiteY8" fmla="*/ 2237045 h 2242457"/>
                <a:gd name="connsiteX9" fmla="*/ 446314 w 446314"/>
                <a:gd name="connsiteY9" fmla="*/ 2237046 h 2242457"/>
                <a:gd name="connsiteX10" fmla="*/ 446314 w 446314"/>
                <a:gd name="connsiteY10" fmla="*/ 2242457 h 2242457"/>
                <a:gd name="connsiteX11" fmla="*/ 0 w 446314"/>
                <a:gd name="connsiteY11" fmla="*/ 1793420 h 2242457"/>
                <a:gd name="connsiteX12" fmla="*/ 0 w 446314"/>
                <a:gd name="connsiteY12" fmla="*/ 449037 h 224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314" h="2242457">
                  <a:moveTo>
                    <a:pt x="446314" y="0"/>
                  </a:moveTo>
                  <a:lnTo>
                    <a:pt x="446314" y="5410"/>
                  </a:lnTo>
                  <a:lnTo>
                    <a:pt x="2721" y="446313"/>
                  </a:lnTo>
                  <a:lnTo>
                    <a:pt x="446314" y="446313"/>
                  </a:lnTo>
                  <a:lnTo>
                    <a:pt x="446314" y="1796142"/>
                  </a:lnTo>
                  <a:lnTo>
                    <a:pt x="2721" y="1796142"/>
                  </a:lnTo>
                  <a:lnTo>
                    <a:pt x="2722" y="1796143"/>
                  </a:lnTo>
                  <a:lnTo>
                    <a:pt x="446314" y="1796143"/>
                  </a:lnTo>
                  <a:lnTo>
                    <a:pt x="446314" y="2237045"/>
                  </a:lnTo>
                  <a:lnTo>
                    <a:pt x="446314" y="2237046"/>
                  </a:lnTo>
                  <a:lnTo>
                    <a:pt x="446314" y="2242457"/>
                  </a:lnTo>
                  <a:lnTo>
                    <a:pt x="0" y="1793420"/>
                  </a:lnTo>
                  <a:lnTo>
                    <a:pt x="0" y="44903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9"/>
            <p:cNvSpPr/>
            <p:nvPr/>
          </p:nvSpPr>
          <p:spPr>
            <a:xfrm>
              <a:off x="4511443" y="2074846"/>
              <a:ext cx="1796143" cy="446315"/>
            </a:xfrm>
            <a:custGeom>
              <a:avLst/>
              <a:gdLst>
                <a:gd name="connsiteX0" fmla="*/ 449037 w 1796143"/>
                <a:gd name="connsiteY0" fmla="*/ 0 h 446315"/>
                <a:gd name="connsiteX1" fmla="*/ 1793420 w 1796143"/>
                <a:gd name="connsiteY1" fmla="*/ 0 h 446315"/>
                <a:gd name="connsiteX2" fmla="*/ 1796143 w 1796143"/>
                <a:gd name="connsiteY2" fmla="*/ 2707 h 446315"/>
                <a:gd name="connsiteX3" fmla="*/ 1796143 w 1796143"/>
                <a:gd name="connsiteY3" fmla="*/ 446314 h 446315"/>
                <a:gd name="connsiteX4" fmla="*/ 443593 w 1796143"/>
                <a:gd name="connsiteY4" fmla="*/ 446314 h 446315"/>
                <a:gd name="connsiteX5" fmla="*/ 443593 w 1796143"/>
                <a:gd name="connsiteY5" fmla="*/ 446315 h 446315"/>
                <a:gd name="connsiteX6" fmla="*/ 0 w 1796143"/>
                <a:gd name="connsiteY6" fmla="*/ 446315 h 446315"/>
                <a:gd name="connsiteX7" fmla="*/ 443593 w 1796143"/>
                <a:gd name="connsiteY7" fmla="*/ 5412 h 446315"/>
                <a:gd name="connsiteX8" fmla="*/ 443593 w 1796143"/>
                <a:gd name="connsiteY8" fmla="*/ 5411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143" h="446315">
                  <a:moveTo>
                    <a:pt x="449037" y="0"/>
                  </a:moveTo>
                  <a:lnTo>
                    <a:pt x="1793420" y="0"/>
                  </a:lnTo>
                  <a:lnTo>
                    <a:pt x="1796143" y="2707"/>
                  </a:lnTo>
                  <a:lnTo>
                    <a:pt x="1796143" y="446314"/>
                  </a:lnTo>
                  <a:lnTo>
                    <a:pt x="443593" y="446314"/>
                  </a:lnTo>
                  <a:lnTo>
                    <a:pt x="443593" y="446315"/>
                  </a:lnTo>
                  <a:lnTo>
                    <a:pt x="0" y="446315"/>
                  </a:lnTo>
                  <a:lnTo>
                    <a:pt x="443593" y="5412"/>
                  </a:lnTo>
                  <a:lnTo>
                    <a:pt x="443593" y="541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8"/>
            <p:cNvSpPr/>
            <p:nvPr/>
          </p:nvSpPr>
          <p:spPr>
            <a:xfrm>
              <a:off x="6307586" y="2074846"/>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0"/>
            <p:cNvSpPr/>
            <p:nvPr/>
          </p:nvSpPr>
          <p:spPr>
            <a:xfrm>
              <a:off x="6530065" y="2298682"/>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33"/>
            <p:cNvSpPr/>
            <p:nvPr/>
          </p:nvSpPr>
          <p:spPr>
            <a:xfrm>
              <a:off x="6530065" y="3870990"/>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34"/>
            <p:cNvSpPr/>
            <p:nvPr/>
          </p:nvSpPr>
          <p:spPr>
            <a:xfrm>
              <a:off x="6307586" y="4093469"/>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Right Triangle 35"/>
            <p:cNvSpPr/>
            <p:nvPr/>
          </p:nvSpPr>
          <p:spPr>
            <a:xfrm flipH="1">
              <a:off x="6192258" y="207213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Right Triangle 36"/>
            <p:cNvSpPr/>
            <p:nvPr/>
          </p:nvSpPr>
          <p:spPr>
            <a:xfrm rot="5400000" flipH="1">
              <a:off x="6472402" y="3586783"/>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Right Triangle 37"/>
            <p:cNvSpPr/>
            <p:nvPr/>
          </p:nvSpPr>
          <p:spPr>
            <a:xfrm rot="16200000" flipH="1">
              <a:off x="4670833" y="2353637"/>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Right Triangle 38"/>
            <p:cNvSpPr/>
            <p:nvPr/>
          </p:nvSpPr>
          <p:spPr>
            <a:xfrm flipV="1">
              <a:off x="4955036" y="3873697"/>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83"/>
            <p:cNvSpPr/>
            <p:nvPr/>
          </p:nvSpPr>
          <p:spPr>
            <a:xfrm>
              <a:off x="5629271" y="3870989"/>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79"/>
            <p:cNvSpPr/>
            <p:nvPr/>
          </p:nvSpPr>
          <p:spPr>
            <a:xfrm>
              <a:off x="6307586" y="2077554"/>
              <a:ext cx="446314" cy="1063933"/>
            </a:xfrm>
            <a:custGeom>
              <a:avLst/>
              <a:gdLst>
                <a:gd name="connsiteX0" fmla="*/ 0 w 446314"/>
                <a:gd name="connsiteY0" fmla="*/ 0 h 1063933"/>
                <a:gd name="connsiteX1" fmla="*/ 222479 w 446314"/>
                <a:gd name="connsiteY1" fmla="*/ 221129 h 1063933"/>
                <a:gd name="connsiteX2" fmla="*/ 443607 w 446314"/>
                <a:gd name="connsiteY2" fmla="*/ 443606 h 1063933"/>
                <a:gd name="connsiteX3" fmla="*/ 443608 w 446314"/>
                <a:gd name="connsiteY3" fmla="*/ 443606 h 1063933"/>
                <a:gd name="connsiteX4" fmla="*/ 446314 w 446314"/>
                <a:gd name="connsiteY4" fmla="*/ 446329 h 1063933"/>
                <a:gd name="connsiteX5" fmla="*/ 446314 w 446314"/>
                <a:gd name="connsiteY5" fmla="*/ 1063933 h 1063933"/>
                <a:gd name="connsiteX6" fmla="*/ 0 w 446314"/>
                <a:gd name="connsiteY6" fmla="*/ 1063933 h 1063933"/>
                <a:gd name="connsiteX7" fmla="*/ 0 w 446314"/>
                <a:gd name="connsiteY7" fmla="*/ 443607 h 1063933"/>
                <a:gd name="connsiteX8" fmla="*/ 0 w 446314"/>
                <a:gd name="connsiteY8" fmla="*/ 443606 h 1063933"/>
                <a:gd name="connsiteX9" fmla="*/ 0 w 446314"/>
                <a:gd name="connsiteY9" fmla="*/ 0 h 10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1063933">
                  <a:moveTo>
                    <a:pt x="0" y="0"/>
                  </a:moveTo>
                  <a:lnTo>
                    <a:pt x="222479" y="221129"/>
                  </a:lnTo>
                  <a:lnTo>
                    <a:pt x="443607" y="443606"/>
                  </a:lnTo>
                  <a:lnTo>
                    <a:pt x="443608" y="443606"/>
                  </a:lnTo>
                  <a:lnTo>
                    <a:pt x="446314" y="446329"/>
                  </a:lnTo>
                  <a:lnTo>
                    <a:pt x="446314" y="1063933"/>
                  </a:lnTo>
                  <a:lnTo>
                    <a:pt x="0" y="1063933"/>
                  </a:lnTo>
                  <a:lnTo>
                    <a:pt x="0" y="443607"/>
                  </a:lnTo>
                  <a:lnTo>
                    <a:pt x="0" y="443606"/>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75"/>
            <p:cNvSpPr/>
            <p:nvPr/>
          </p:nvSpPr>
          <p:spPr>
            <a:xfrm>
              <a:off x="6075585" y="3587801"/>
              <a:ext cx="678315" cy="729502"/>
            </a:xfrm>
            <a:custGeom>
              <a:avLst/>
              <a:gdLst>
                <a:gd name="connsiteX0" fmla="*/ 232001 w 678315"/>
                <a:gd name="connsiteY0" fmla="*/ 0 h 729502"/>
                <a:gd name="connsiteX1" fmla="*/ 678315 w 678315"/>
                <a:gd name="connsiteY1" fmla="*/ 0 h 729502"/>
                <a:gd name="connsiteX2" fmla="*/ 678315 w 678315"/>
                <a:gd name="connsiteY2" fmla="*/ 280465 h 729502"/>
                <a:gd name="connsiteX3" fmla="*/ 675609 w 678315"/>
                <a:gd name="connsiteY3" fmla="*/ 283188 h 729502"/>
                <a:gd name="connsiteX4" fmla="*/ 454480 w 678315"/>
                <a:gd name="connsiteY4" fmla="*/ 505667 h 729502"/>
                <a:gd name="connsiteX5" fmla="*/ 232001 w 678315"/>
                <a:gd name="connsiteY5" fmla="*/ 726796 h 729502"/>
                <a:gd name="connsiteX6" fmla="*/ 229278 w 678315"/>
                <a:gd name="connsiteY6" fmla="*/ 729502 h 729502"/>
                <a:gd name="connsiteX7" fmla="*/ 0 w 678315"/>
                <a:gd name="connsiteY7" fmla="*/ 729502 h 729502"/>
                <a:gd name="connsiteX8" fmla="*/ 0 w 678315"/>
                <a:gd name="connsiteY8" fmla="*/ 283188 h 729502"/>
                <a:gd name="connsiteX9" fmla="*/ 232001 w 678315"/>
                <a:gd name="connsiteY9" fmla="*/ 283188 h 729502"/>
                <a:gd name="connsiteX10" fmla="*/ 232001 w 678315"/>
                <a:gd name="connsiteY10" fmla="*/ 0 h 72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315" h="729502">
                  <a:moveTo>
                    <a:pt x="232001" y="0"/>
                  </a:moveTo>
                  <a:lnTo>
                    <a:pt x="678315" y="0"/>
                  </a:lnTo>
                  <a:lnTo>
                    <a:pt x="678315" y="280465"/>
                  </a:lnTo>
                  <a:lnTo>
                    <a:pt x="675609" y="283188"/>
                  </a:lnTo>
                  <a:lnTo>
                    <a:pt x="454480" y="505667"/>
                  </a:lnTo>
                  <a:lnTo>
                    <a:pt x="232001" y="726796"/>
                  </a:lnTo>
                  <a:lnTo>
                    <a:pt x="229278" y="729502"/>
                  </a:lnTo>
                  <a:lnTo>
                    <a:pt x="0" y="729502"/>
                  </a:lnTo>
                  <a:lnTo>
                    <a:pt x="0" y="283188"/>
                  </a:lnTo>
                  <a:lnTo>
                    <a:pt x="232001" y="283188"/>
                  </a:lnTo>
                  <a:lnTo>
                    <a:pt x="23200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74"/>
            <p:cNvSpPr/>
            <p:nvPr/>
          </p:nvSpPr>
          <p:spPr>
            <a:xfrm>
              <a:off x="4955036" y="3870989"/>
              <a:ext cx="674235" cy="446314"/>
            </a:xfrm>
            <a:custGeom>
              <a:avLst/>
              <a:gdLst>
                <a:gd name="connsiteX0" fmla="*/ 0 w 674235"/>
                <a:gd name="connsiteY0" fmla="*/ 0 h 446314"/>
                <a:gd name="connsiteX1" fmla="*/ 674235 w 674235"/>
                <a:gd name="connsiteY1" fmla="*/ 0 h 446314"/>
                <a:gd name="connsiteX2" fmla="*/ 674235 w 674235"/>
                <a:gd name="connsiteY2" fmla="*/ 446314 h 446314"/>
                <a:gd name="connsiteX3" fmla="*/ 5444 w 674235"/>
                <a:gd name="connsiteY3" fmla="*/ 446314 h 446314"/>
                <a:gd name="connsiteX4" fmla="*/ 0 w 674235"/>
                <a:gd name="connsiteY4" fmla="*/ 440903 h 446314"/>
                <a:gd name="connsiteX5" fmla="*/ 0 w 674235"/>
                <a:gd name="connsiteY5" fmla="*/ 0 h 44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235" h="446314">
                  <a:moveTo>
                    <a:pt x="0" y="0"/>
                  </a:moveTo>
                  <a:lnTo>
                    <a:pt x="674235" y="0"/>
                  </a:lnTo>
                  <a:lnTo>
                    <a:pt x="674235" y="446314"/>
                  </a:lnTo>
                  <a:lnTo>
                    <a:pt x="5444" y="446314"/>
                  </a:lnTo>
                  <a:lnTo>
                    <a:pt x="0" y="44090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Right Triangle 86"/>
            <p:cNvSpPr/>
            <p:nvPr/>
          </p:nvSpPr>
          <p:spPr>
            <a:xfrm rot="5400000" flipH="1">
              <a:off x="6477167" y="3578532"/>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Right Triangle 87"/>
            <p:cNvSpPr/>
            <p:nvPr/>
          </p:nvSpPr>
          <p:spPr>
            <a:xfrm flipV="1">
              <a:off x="4944159" y="387098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6086620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Effect transition="in" filter="fade">
                                      <p:cBhvr>
                                        <p:cTn id="24" dur="500"/>
                                        <p:tgtEl>
                                          <p:spTgt spid="9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p:cTn id="32" dur="500" fill="hold"/>
                                        <p:tgtEl>
                                          <p:spTgt spid="95"/>
                                        </p:tgtEl>
                                        <p:attrNameLst>
                                          <p:attrName>ppt_w</p:attrName>
                                        </p:attrNameLst>
                                      </p:cBhvr>
                                      <p:tavLst>
                                        <p:tav tm="0">
                                          <p:val>
                                            <p:fltVal val="0"/>
                                          </p:val>
                                        </p:tav>
                                        <p:tav tm="100000">
                                          <p:val>
                                            <p:strVal val="#ppt_w"/>
                                          </p:val>
                                        </p:tav>
                                      </p:tavLst>
                                    </p:anim>
                                    <p:anim calcmode="lin" valueType="num">
                                      <p:cBhvr>
                                        <p:cTn id="33" dur="500" fill="hold"/>
                                        <p:tgtEl>
                                          <p:spTgt spid="95"/>
                                        </p:tgtEl>
                                        <p:attrNameLst>
                                          <p:attrName>ppt_h</p:attrName>
                                        </p:attrNameLst>
                                      </p:cBhvr>
                                      <p:tavLst>
                                        <p:tav tm="0">
                                          <p:val>
                                            <p:fltVal val="0"/>
                                          </p:val>
                                        </p:tav>
                                        <p:tav tm="100000">
                                          <p:val>
                                            <p:strVal val="#ppt_h"/>
                                          </p:val>
                                        </p:tav>
                                      </p:tavLst>
                                    </p:anim>
                                    <p:animEffect transition="in" filter="fade">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500"/>
                                        <p:tgtEl>
                                          <p:spTgt spid="90"/>
                                        </p:tgtEl>
                                        <p:attrNameLst>
                                          <p:attrName>ppt_x</p:attrName>
                                        </p:attrNameLst>
                                      </p:cBhvr>
                                      <p:tavLst>
                                        <p:tav tm="0">
                                          <p:val>
                                            <p:strVal val="#ppt_x-#ppt_w*1.125000"/>
                                          </p:val>
                                        </p:tav>
                                        <p:tav tm="100000">
                                          <p:val>
                                            <p:strVal val="#ppt_x"/>
                                          </p:val>
                                        </p:tav>
                                      </p:tavLst>
                                    </p:anim>
                                    <p:animEffect transition="in" filter="wipe(right)">
                                      <p:cBhvr>
                                        <p:cTn id="40" dur="500"/>
                                        <p:tgtEl>
                                          <p:spTgt spid="90"/>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additive="base">
                                        <p:cTn id="43" dur="500"/>
                                        <p:tgtEl>
                                          <p:spTgt spid="92"/>
                                        </p:tgtEl>
                                        <p:attrNameLst>
                                          <p:attrName>ppt_x</p:attrName>
                                        </p:attrNameLst>
                                      </p:cBhvr>
                                      <p:tavLst>
                                        <p:tav tm="0">
                                          <p:val>
                                            <p:strVal val="#ppt_x-#ppt_w*1.125000"/>
                                          </p:val>
                                        </p:tav>
                                        <p:tav tm="100000">
                                          <p:val>
                                            <p:strVal val="#ppt_x"/>
                                          </p:val>
                                        </p:tav>
                                      </p:tavLst>
                                    </p:anim>
                                    <p:animEffect transition="in" filter="wipe(right)">
                                      <p:cBhvr>
                                        <p:cTn id="44" dur="500"/>
                                        <p:tgtEl>
                                          <p:spTgt spid="92"/>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p:tgtEl>
                                          <p:spTgt spid="94"/>
                                        </p:tgtEl>
                                        <p:attrNameLst>
                                          <p:attrName>ppt_x</p:attrName>
                                        </p:attrNameLst>
                                      </p:cBhvr>
                                      <p:tavLst>
                                        <p:tav tm="0">
                                          <p:val>
                                            <p:strVal val="#ppt_x-#ppt_w*1.125000"/>
                                          </p:val>
                                        </p:tav>
                                        <p:tav tm="100000">
                                          <p:val>
                                            <p:strVal val="#ppt_x"/>
                                          </p:val>
                                        </p:tav>
                                      </p:tavLst>
                                    </p:anim>
                                    <p:animEffect transition="in" filter="wipe(right)">
                                      <p:cBhvr>
                                        <p:cTn id="48" dur="500"/>
                                        <p:tgtEl>
                                          <p:spTgt spid="9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p:bldP spid="95" grpId="0"/>
      <p:bldP spid="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任意多边形 30"/>
          <p:cNvSpPr>
            <a:spLocks noChangeArrowheads="1"/>
          </p:cNvSpPr>
          <p:nvPr/>
        </p:nvSpPr>
        <p:spPr bwMode="auto">
          <a:xfrm>
            <a:off x="5010150" y="1595492"/>
            <a:ext cx="1826419" cy="1822219"/>
          </a:xfrm>
          <a:custGeom>
            <a:avLst/>
            <a:gdLst>
              <a:gd name="T0" fmla="*/ 0 w 1526318"/>
              <a:gd name="T1" fmla="*/ 1552705 h 1522842"/>
              <a:gd name="T2" fmla="*/ 1098350 w 1526318"/>
              <a:gd name="T3" fmla="*/ 438083 h 1522842"/>
              <a:gd name="T4" fmla="*/ 776610 w 1526318"/>
              <a:gd name="T5" fmla="*/ 438085 h 1522842"/>
              <a:gd name="T6" fmla="*/ 771062 w 1526318"/>
              <a:gd name="T7" fmla="*/ 0 h 1522842"/>
              <a:gd name="T8" fmla="*/ 2213337 w 1526318"/>
              <a:gd name="T9" fmla="*/ 0 h 1522842"/>
              <a:gd name="T10" fmla="*/ 2435225 w 1526318"/>
              <a:gd name="T11" fmla="*/ 221815 h 1522842"/>
              <a:gd name="T12" fmla="*/ 2435225 w 1526318"/>
              <a:gd name="T13" fmla="*/ 1580432 h 1522842"/>
              <a:gd name="T14" fmla="*/ 1996997 w 1526318"/>
              <a:gd name="T15" fmla="*/ 1580432 h 1522842"/>
              <a:gd name="T16" fmla="*/ 2002544 w 1526318"/>
              <a:gd name="T17" fmla="*/ 1297618 h 1522842"/>
              <a:gd name="T18" fmla="*/ 887555 w 1526318"/>
              <a:gd name="T19" fmla="*/ 2428875 h 1522842"/>
              <a:gd name="T20" fmla="*/ 0 w 1526318"/>
              <a:gd name="T21" fmla="*/ 15527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chemeClr val="accent1"/>
          </a:solidFill>
          <a:ln w="12700" cap="flat" cmpd="sng">
            <a:noFill/>
            <a:bevel/>
            <a:headEnd/>
            <a:tailEnd/>
          </a:ln>
        </p:spPr>
        <p:txBody>
          <a:bodyPr lIns="68580" tIns="34290" rIns="68580" bIns="34290" anchor="ctr"/>
          <a:lstStyle/>
          <a:p>
            <a:endParaRPr lang="zh-CN" altLang="en-US"/>
          </a:p>
        </p:txBody>
      </p:sp>
      <p:sp>
        <p:nvSpPr>
          <p:cNvPr id="11274" name="矩形 36"/>
          <p:cNvSpPr>
            <a:spLocks noChangeArrowheads="1"/>
          </p:cNvSpPr>
          <p:nvPr/>
        </p:nvSpPr>
        <p:spPr bwMode="auto">
          <a:xfrm rot="-2700000">
            <a:off x="5180067" y="2313826"/>
            <a:ext cx="1523494" cy="346249"/>
          </a:xfrm>
          <a:prstGeom prst="rect">
            <a:avLst/>
          </a:prstGeom>
          <a:noFill/>
          <a:ln w="9525">
            <a:noFill/>
            <a:miter lim="800000"/>
            <a:headEnd/>
            <a:tailEnd/>
          </a:ln>
        </p:spPr>
        <p:txBody>
          <a:bodyPr wrap="none" lIns="68580" tIns="34290" rIns="68580" bIns="34290">
            <a:spAutoFit/>
          </a:bodyPr>
          <a:lstStyle/>
          <a:p>
            <a:r>
              <a:rPr lang="zh-CN" altLang="en-US">
                <a:solidFill>
                  <a:schemeClr val="bg1"/>
                </a:solidFill>
                <a:latin typeface="微软雅黑" pitchFamily="34" charset="-122"/>
                <a:ea typeface="微软雅黑" pitchFamily="34" charset="-122"/>
                <a:sym typeface="Arial" pitchFamily="34" charset="0"/>
              </a:rPr>
              <a:t>单击编辑标题</a:t>
            </a:r>
            <a:endParaRPr lang="en-US" altLang="zh-CN">
              <a:solidFill>
                <a:schemeClr val="bg1"/>
              </a:solidFill>
              <a:latin typeface="微软雅黑" pitchFamily="34" charset="-122"/>
              <a:ea typeface="微软雅黑" pitchFamily="34" charset="-122"/>
              <a:sym typeface="Arial" pitchFamily="34" charset="0"/>
            </a:endParaRPr>
          </a:p>
        </p:txBody>
      </p:sp>
      <p:grpSp>
        <p:nvGrpSpPr>
          <p:cNvPr id="4" name="组合 37"/>
          <p:cNvGrpSpPr>
            <a:grpSpLocks/>
          </p:cNvGrpSpPr>
          <p:nvPr/>
        </p:nvGrpSpPr>
        <p:grpSpPr bwMode="auto">
          <a:xfrm flipH="1">
            <a:off x="7123510" y="1694344"/>
            <a:ext cx="1104900" cy="795583"/>
            <a:chOff x="0" y="0"/>
            <a:chExt cx="549275" cy="395288"/>
          </a:xfrm>
          <a:solidFill>
            <a:schemeClr val="accent2"/>
          </a:solidFill>
        </p:grpSpPr>
        <p:sp>
          <p:nvSpPr>
            <p:cNvPr id="11299" name="Freeform 223"/>
            <p:cNvSpPr>
              <a:spLocks noChangeArrowheads="1"/>
            </p:cNvSpPr>
            <p:nvPr/>
          </p:nvSpPr>
          <p:spPr bwMode="auto">
            <a:xfrm>
              <a:off x="0" y="187325"/>
              <a:ext cx="223838" cy="198438"/>
            </a:xfrm>
            <a:custGeom>
              <a:avLst/>
              <a:gdLst>
                <a:gd name="T0" fmla="*/ 12099 w 74"/>
                <a:gd name="T1" fmla="*/ 82428 h 65"/>
                <a:gd name="T2" fmla="*/ 75621 w 74"/>
                <a:gd name="T3" fmla="*/ 18317 h 65"/>
                <a:gd name="T4" fmla="*/ 102844 w 74"/>
                <a:gd name="T5" fmla="*/ 45793 h 65"/>
                <a:gd name="T6" fmla="*/ 69571 w 74"/>
                <a:gd name="T7" fmla="*/ 79375 h 65"/>
                <a:gd name="T8" fmla="*/ 196614 w 74"/>
                <a:gd name="T9" fmla="*/ 79375 h 65"/>
                <a:gd name="T10" fmla="*/ 193590 w 74"/>
                <a:gd name="T11" fmla="*/ 119063 h 65"/>
                <a:gd name="T12" fmla="*/ 69571 w 74"/>
                <a:gd name="T13" fmla="*/ 119063 h 65"/>
                <a:gd name="T14" fmla="*/ 102844 w 74"/>
                <a:gd name="T15" fmla="*/ 152645 h 65"/>
                <a:gd name="T16" fmla="*/ 75621 w 74"/>
                <a:gd name="T17" fmla="*/ 180121 h 65"/>
                <a:gd name="T18" fmla="*/ 12099 w 74"/>
                <a:gd name="T19" fmla="*/ 116010 h 65"/>
                <a:gd name="T20" fmla="*/ 12099 w 74"/>
                <a:gd name="T21" fmla="*/ 8242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65"/>
                <a:gd name="T35" fmla="*/ 74 w 74"/>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65">
                  <a:moveTo>
                    <a:pt x="4" y="27"/>
                  </a:moveTo>
                  <a:cubicBezTo>
                    <a:pt x="25" y="6"/>
                    <a:pt x="25" y="6"/>
                    <a:pt x="25" y="6"/>
                  </a:cubicBezTo>
                  <a:cubicBezTo>
                    <a:pt x="31" y="0"/>
                    <a:pt x="40" y="9"/>
                    <a:pt x="34" y="15"/>
                  </a:cubicBezTo>
                  <a:cubicBezTo>
                    <a:pt x="23" y="26"/>
                    <a:pt x="23" y="26"/>
                    <a:pt x="23" y="26"/>
                  </a:cubicBezTo>
                  <a:cubicBezTo>
                    <a:pt x="65" y="26"/>
                    <a:pt x="65" y="26"/>
                    <a:pt x="65" y="26"/>
                  </a:cubicBezTo>
                  <a:cubicBezTo>
                    <a:pt x="74" y="26"/>
                    <a:pt x="74" y="39"/>
                    <a:pt x="64" y="39"/>
                  </a:cubicBezTo>
                  <a:cubicBezTo>
                    <a:pt x="23" y="39"/>
                    <a:pt x="23" y="39"/>
                    <a:pt x="23" y="39"/>
                  </a:cubicBezTo>
                  <a:cubicBezTo>
                    <a:pt x="34" y="50"/>
                    <a:pt x="34" y="50"/>
                    <a:pt x="34" y="50"/>
                  </a:cubicBezTo>
                  <a:cubicBezTo>
                    <a:pt x="40" y="56"/>
                    <a:pt x="31" y="65"/>
                    <a:pt x="25" y="59"/>
                  </a:cubicBezTo>
                  <a:cubicBezTo>
                    <a:pt x="4" y="38"/>
                    <a:pt x="4" y="38"/>
                    <a:pt x="4" y="38"/>
                  </a:cubicBezTo>
                  <a:cubicBezTo>
                    <a:pt x="1" y="35"/>
                    <a:pt x="0" y="30"/>
                    <a:pt x="4" y="27"/>
                  </a:cubicBezTo>
                  <a:close/>
                </a:path>
              </a:pathLst>
            </a:custGeom>
            <a:grpFill/>
            <a:ln w="9525" cmpd="sng">
              <a:noFill/>
              <a:bevel/>
              <a:headEnd/>
              <a:tailEnd/>
            </a:ln>
          </p:spPr>
          <p:txBody>
            <a:bodyPr/>
            <a:lstStyle/>
            <a:p>
              <a:endParaRPr lang="zh-CN" altLang="en-US"/>
            </a:p>
          </p:txBody>
        </p:sp>
        <p:sp>
          <p:nvSpPr>
            <p:cNvPr id="11300" name="Oval 224"/>
            <p:cNvSpPr>
              <a:spLocks noChangeArrowheads="1"/>
            </p:cNvSpPr>
            <p:nvPr/>
          </p:nvSpPr>
          <p:spPr bwMode="auto">
            <a:xfrm>
              <a:off x="176213" y="0"/>
              <a:ext cx="71438" cy="73025"/>
            </a:xfrm>
            <a:prstGeom prst="ellipse">
              <a:avLst/>
            </a:prstGeom>
            <a:grpFill/>
            <a:ln w="9525">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11301" name="Freeform 225"/>
            <p:cNvSpPr>
              <a:spLocks noChangeArrowheads="1"/>
            </p:cNvSpPr>
            <p:nvPr/>
          </p:nvSpPr>
          <p:spPr bwMode="auto">
            <a:xfrm>
              <a:off x="120650" y="44450"/>
              <a:ext cx="428625" cy="350838"/>
            </a:xfrm>
            <a:custGeom>
              <a:avLst/>
              <a:gdLst>
                <a:gd name="T0" fmla="*/ 410386 w 141"/>
                <a:gd name="T1" fmla="*/ 183046 h 115"/>
                <a:gd name="T2" fmla="*/ 404306 w 141"/>
                <a:gd name="T3" fmla="*/ 183046 h 115"/>
                <a:gd name="T4" fmla="*/ 319189 w 141"/>
                <a:gd name="T5" fmla="*/ 183046 h 115"/>
                <a:gd name="T6" fmla="*/ 194553 w 141"/>
                <a:gd name="T7" fmla="*/ 36609 h 115"/>
                <a:gd name="T8" fmla="*/ 227992 w 141"/>
                <a:gd name="T9" fmla="*/ 36609 h 115"/>
                <a:gd name="T10" fmla="*/ 282710 w 141"/>
                <a:gd name="T11" fmla="*/ 103726 h 115"/>
                <a:gd name="T12" fmla="*/ 297910 w 141"/>
                <a:gd name="T13" fmla="*/ 109828 h 115"/>
                <a:gd name="T14" fmla="*/ 316149 w 141"/>
                <a:gd name="T15" fmla="*/ 91523 h 115"/>
                <a:gd name="T16" fmla="*/ 310069 w 141"/>
                <a:gd name="T17" fmla="*/ 76269 h 115"/>
                <a:gd name="T18" fmla="*/ 249271 w 141"/>
                <a:gd name="T19" fmla="*/ 6102 h 115"/>
                <a:gd name="T20" fmla="*/ 234072 w 141"/>
                <a:gd name="T21" fmla="*/ 0 h 115"/>
                <a:gd name="T22" fmla="*/ 145915 w 141"/>
                <a:gd name="T23" fmla="*/ 0 h 115"/>
                <a:gd name="T24" fmla="*/ 85117 w 141"/>
                <a:gd name="T25" fmla="*/ 45761 h 115"/>
                <a:gd name="T26" fmla="*/ 85117 w 141"/>
                <a:gd name="T27" fmla="*/ 97624 h 115"/>
                <a:gd name="T28" fmla="*/ 18239 w 141"/>
                <a:gd name="T29" fmla="*/ 97624 h 115"/>
                <a:gd name="T30" fmla="*/ 6080 w 141"/>
                <a:gd name="T31" fmla="*/ 103726 h 115"/>
                <a:gd name="T32" fmla="*/ 6080 w 141"/>
                <a:gd name="T33" fmla="*/ 131183 h 115"/>
                <a:gd name="T34" fmla="*/ 18239 w 141"/>
                <a:gd name="T35" fmla="*/ 137284 h 115"/>
                <a:gd name="T36" fmla="*/ 97277 w 141"/>
                <a:gd name="T37" fmla="*/ 137284 h 115"/>
                <a:gd name="T38" fmla="*/ 121596 w 141"/>
                <a:gd name="T39" fmla="*/ 115929 h 115"/>
                <a:gd name="T40" fmla="*/ 121596 w 141"/>
                <a:gd name="T41" fmla="*/ 82371 h 115"/>
                <a:gd name="T42" fmla="*/ 167194 w 141"/>
                <a:gd name="T43" fmla="*/ 137284 h 115"/>
                <a:gd name="T44" fmla="*/ 124636 w 141"/>
                <a:gd name="T45" fmla="*/ 179995 h 115"/>
                <a:gd name="T46" fmla="*/ 121596 w 141"/>
                <a:gd name="T47" fmla="*/ 210503 h 115"/>
                <a:gd name="T48" fmla="*/ 148955 w 141"/>
                <a:gd name="T49" fmla="*/ 332533 h 115"/>
                <a:gd name="T50" fmla="*/ 173274 w 141"/>
                <a:gd name="T51" fmla="*/ 350838 h 115"/>
                <a:gd name="T52" fmla="*/ 194553 w 141"/>
                <a:gd name="T53" fmla="*/ 329483 h 115"/>
                <a:gd name="T54" fmla="*/ 194553 w 141"/>
                <a:gd name="T55" fmla="*/ 323381 h 115"/>
                <a:gd name="T56" fmla="*/ 173274 w 141"/>
                <a:gd name="T57" fmla="*/ 219655 h 115"/>
                <a:gd name="T58" fmla="*/ 227992 w 141"/>
                <a:gd name="T59" fmla="*/ 164741 h 115"/>
                <a:gd name="T60" fmla="*/ 276630 w 141"/>
                <a:gd name="T61" fmla="*/ 219655 h 115"/>
                <a:gd name="T62" fmla="*/ 307029 w 141"/>
                <a:gd name="T63" fmla="*/ 228807 h 115"/>
                <a:gd name="T64" fmla="*/ 404306 w 141"/>
                <a:gd name="T65" fmla="*/ 228807 h 115"/>
                <a:gd name="T66" fmla="*/ 428625 w 141"/>
                <a:gd name="T67" fmla="*/ 210503 h 115"/>
                <a:gd name="T68" fmla="*/ 410386 w 141"/>
                <a:gd name="T69" fmla="*/ 183046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1"/>
                <a:gd name="T106" fmla="*/ 0 h 115"/>
                <a:gd name="T107" fmla="*/ 141 w 141"/>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1" h="115">
                  <a:moveTo>
                    <a:pt x="135" y="60"/>
                  </a:moveTo>
                  <a:cubicBezTo>
                    <a:pt x="134" y="60"/>
                    <a:pt x="133" y="60"/>
                    <a:pt x="133" y="60"/>
                  </a:cubicBezTo>
                  <a:cubicBezTo>
                    <a:pt x="105" y="60"/>
                    <a:pt x="105" y="60"/>
                    <a:pt x="105" y="60"/>
                  </a:cubicBezTo>
                  <a:cubicBezTo>
                    <a:pt x="64" y="12"/>
                    <a:pt x="64" y="12"/>
                    <a:pt x="64" y="12"/>
                  </a:cubicBezTo>
                  <a:cubicBezTo>
                    <a:pt x="75" y="12"/>
                    <a:pt x="75" y="12"/>
                    <a:pt x="75" y="12"/>
                  </a:cubicBezTo>
                  <a:cubicBezTo>
                    <a:pt x="93" y="34"/>
                    <a:pt x="93" y="34"/>
                    <a:pt x="93" y="34"/>
                  </a:cubicBezTo>
                  <a:cubicBezTo>
                    <a:pt x="94" y="35"/>
                    <a:pt x="96" y="36"/>
                    <a:pt x="98" y="36"/>
                  </a:cubicBezTo>
                  <a:cubicBezTo>
                    <a:pt x="101" y="36"/>
                    <a:pt x="104" y="33"/>
                    <a:pt x="104" y="30"/>
                  </a:cubicBezTo>
                  <a:cubicBezTo>
                    <a:pt x="104" y="28"/>
                    <a:pt x="103" y="26"/>
                    <a:pt x="102" y="25"/>
                  </a:cubicBezTo>
                  <a:cubicBezTo>
                    <a:pt x="82" y="2"/>
                    <a:pt x="82" y="2"/>
                    <a:pt x="82" y="2"/>
                  </a:cubicBezTo>
                  <a:cubicBezTo>
                    <a:pt x="81" y="1"/>
                    <a:pt x="79" y="0"/>
                    <a:pt x="77" y="0"/>
                  </a:cubicBezTo>
                  <a:cubicBezTo>
                    <a:pt x="48" y="0"/>
                    <a:pt x="48" y="0"/>
                    <a:pt x="48" y="0"/>
                  </a:cubicBezTo>
                  <a:cubicBezTo>
                    <a:pt x="48" y="0"/>
                    <a:pt x="29" y="14"/>
                    <a:pt x="28" y="15"/>
                  </a:cubicBezTo>
                  <a:cubicBezTo>
                    <a:pt x="28" y="32"/>
                    <a:pt x="28" y="32"/>
                    <a:pt x="28" y="32"/>
                  </a:cubicBezTo>
                  <a:cubicBezTo>
                    <a:pt x="6" y="32"/>
                    <a:pt x="6" y="32"/>
                    <a:pt x="6" y="32"/>
                  </a:cubicBezTo>
                  <a:cubicBezTo>
                    <a:pt x="5" y="32"/>
                    <a:pt x="3" y="33"/>
                    <a:pt x="2" y="34"/>
                  </a:cubicBezTo>
                  <a:cubicBezTo>
                    <a:pt x="0" y="36"/>
                    <a:pt x="0" y="40"/>
                    <a:pt x="2" y="43"/>
                  </a:cubicBezTo>
                  <a:cubicBezTo>
                    <a:pt x="3" y="44"/>
                    <a:pt x="5" y="44"/>
                    <a:pt x="6" y="45"/>
                  </a:cubicBezTo>
                  <a:cubicBezTo>
                    <a:pt x="32" y="45"/>
                    <a:pt x="32" y="45"/>
                    <a:pt x="32" y="45"/>
                  </a:cubicBezTo>
                  <a:cubicBezTo>
                    <a:pt x="40" y="44"/>
                    <a:pt x="40" y="38"/>
                    <a:pt x="40" y="38"/>
                  </a:cubicBezTo>
                  <a:cubicBezTo>
                    <a:pt x="40" y="27"/>
                    <a:pt x="40" y="27"/>
                    <a:pt x="40" y="27"/>
                  </a:cubicBezTo>
                  <a:cubicBezTo>
                    <a:pt x="55" y="45"/>
                    <a:pt x="55" y="45"/>
                    <a:pt x="55" y="45"/>
                  </a:cubicBezTo>
                  <a:cubicBezTo>
                    <a:pt x="41" y="59"/>
                    <a:pt x="41" y="59"/>
                    <a:pt x="41" y="59"/>
                  </a:cubicBezTo>
                  <a:cubicBezTo>
                    <a:pt x="41" y="59"/>
                    <a:pt x="38" y="62"/>
                    <a:pt x="40" y="69"/>
                  </a:cubicBezTo>
                  <a:cubicBezTo>
                    <a:pt x="49" y="109"/>
                    <a:pt x="49" y="109"/>
                    <a:pt x="49" y="109"/>
                  </a:cubicBezTo>
                  <a:cubicBezTo>
                    <a:pt x="50" y="113"/>
                    <a:pt x="53" y="115"/>
                    <a:pt x="57" y="115"/>
                  </a:cubicBezTo>
                  <a:cubicBezTo>
                    <a:pt x="61" y="115"/>
                    <a:pt x="64" y="112"/>
                    <a:pt x="64" y="108"/>
                  </a:cubicBezTo>
                  <a:cubicBezTo>
                    <a:pt x="64" y="107"/>
                    <a:pt x="64" y="106"/>
                    <a:pt x="64" y="106"/>
                  </a:cubicBezTo>
                  <a:cubicBezTo>
                    <a:pt x="57" y="72"/>
                    <a:pt x="57" y="72"/>
                    <a:pt x="57" y="72"/>
                  </a:cubicBezTo>
                  <a:cubicBezTo>
                    <a:pt x="75" y="54"/>
                    <a:pt x="75" y="54"/>
                    <a:pt x="75" y="54"/>
                  </a:cubicBezTo>
                  <a:cubicBezTo>
                    <a:pt x="91" y="72"/>
                    <a:pt x="91" y="72"/>
                    <a:pt x="91" y="72"/>
                  </a:cubicBezTo>
                  <a:cubicBezTo>
                    <a:pt x="91" y="72"/>
                    <a:pt x="94" y="75"/>
                    <a:pt x="101" y="75"/>
                  </a:cubicBezTo>
                  <a:cubicBezTo>
                    <a:pt x="133" y="75"/>
                    <a:pt x="133" y="75"/>
                    <a:pt x="133" y="75"/>
                  </a:cubicBezTo>
                  <a:cubicBezTo>
                    <a:pt x="136" y="75"/>
                    <a:pt x="140" y="73"/>
                    <a:pt x="141" y="69"/>
                  </a:cubicBezTo>
                  <a:cubicBezTo>
                    <a:pt x="141" y="65"/>
                    <a:pt x="139" y="61"/>
                    <a:pt x="135" y="60"/>
                  </a:cubicBezTo>
                  <a:close/>
                </a:path>
              </a:pathLst>
            </a:custGeom>
            <a:grpFill/>
            <a:ln w="9525" cmpd="sng">
              <a:noFill/>
              <a:bevel/>
              <a:headEnd/>
              <a:tailEnd/>
            </a:ln>
          </p:spPr>
          <p:txBody>
            <a:bodyPr/>
            <a:lstStyle/>
            <a:p>
              <a:endParaRPr lang="zh-CN" altLang="en-US"/>
            </a:p>
          </p:txBody>
        </p:sp>
      </p:grpSp>
      <p:grpSp>
        <p:nvGrpSpPr>
          <p:cNvPr id="47" name="组合 46"/>
          <p:cNvGrpSpPr/>
          <p:nvPr/>
        </p:nvGrpSpPr>
        <p:grpSpPr>
          <a:xfrm>
            <a:off x="3440907" y="2311279"/>
            <a:ext cx="1335881" cy="1151690"/>
            <a:chOff x="3440907" y="2517759"/>
            <a:chExt cx="1335881" cy="1151690"/>
          </a:xfrm>
        </p:grpSpPr>
        <p:sp>
          <p:nvSpPr>
            <p:cNvPr id="11271" name="任意多边形 28"/>
            <p:cNvSpPr>
              <a:spLocks noChangeArrowheads="1"/>
            </p:cNvSpPr>
            <p:nvPr/>
          </p:nvSpPr>
          <p:spPr bwMode="auto">
            <a:xfrm flipV="1">
              <a:off x="3440907" y="2517759"/>
              <a:ext cx="1335881" cy="1151690"/>
            </a:xfrm>
            <a:custGeom>
              <a:avLst/>
              <a:gdLst>
                <a:gd name="T0" fmla="*/ 904460 w 1116054"/>
                <a:gd name="T1" fmla="*/ 0 h 963129"/>
                <a:gd name="T2" fmla="*/ 0 w 1116054"/>
                <a:gd name="T3" fmla="*/ 897741 h 963129"/>
                <a:gd name="T4" fmla="*/ 499394 w 1116054"/>
                <a:gd name="T5" fmla="*/ 1374319 h 963129"/>
                <a:gd name="T6" fmla="*/ 1309525 w 1116054"/>
                <a:gd name="T7" fmla="*/ 1352153 h 963129"/>
                <a:gd name="T8" fmla="*/ 1781175 w 1116054"/>
                <a:gd name="T9" fmla="*/ 881117 h 963129"/>
                <a:gd name="T10" fmla="*/ 90446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3"/>
            </a:solidFill>
            <a:ln w="12700" cap="flat" cmpd="sng">
              <a:noFill/>
              <a:bevel/>
              <a:headEnd/>
              <a:tailEnd/>
            </a:ln>
          </p:spPr>
          <p:txBody>
            <a:bodyPr lIns="68580" tIns="34290" rIns="68580" bIns="34290" anchor="ctr"/>
            <a:lstStyle/>
            <a:p>
              <a:endParaRPr lang="zh-CN" altLang="en-US"/>
            </a:p>
          </p:txBody>
        </p:sp>
        <p:grpSp>
          <p:nvGrpSpPr>
            <p:cNvPr id="5" name="组合 43"/>
            <p:cNvGrpSpPr>
              <a:grpSpLocks/>
            </p:cNvGrpSpPr>
            <p:nvPr/>
          </p:nvGrpSpPr>
          <p:grpSpPr bwMode="auto">
            <a:xfrm>
              <a:off x="3954067" y="2767867"/>
              <a:ext cx="353615" cy="400174"/>
              <a:chOff x="0" y="0"/>
              <a:chExt cx="406393" cy="459645"/>
            </a:xfrm>
          </p:grpSpPr>
          <p:sp>
            <p:nvSpPr>
              <p:cNvPr id="1129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w="9525" cmpd="sng">
                <a:noFill/>
                <a:bevel/>
                <a:headEnd/>
                <a:tailEnd/>
              </a:ln>
            </p:spPr>
            <p:txBody>
              <a:bodyPr/>
              <a:lstStyle/>
              <a:p>
                <a:endParaRPr lang="zh-CN" altLang="en-US"/>
              </a:p>
            </p:txBody>
          </p:sp>
          <p:sp>
            <p:nvSpPr>
              <p:cNvPr id="1129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w="9525" cmpd="sng">
                <a:noFill/>
                <a:bevel/>
                <a:headEnd/>
                <a:tailEnd/>
              </a:ln>
            </p:spPr>
            <p:txBody>
              <a:bodyPr/>
              <a:lstStyle/>
              <a:p>
                <a:endParaRPr lang="zh-CN" altLang="en-US"/>
              </a:p>
            </p:txBody>
          </p:sp>
          <p:sp>
            <p:nvSpPr>
              <p:cNvPr id="11298" name="Oval 150"/>
              <p:cNvSpPr>
                <a:spLocks noChangeArrowheads="1"/>
              </p:cNvSpPr>
              <p:nvPr/>
            </p:nvSpPr>
            <p:spPr bwMode="auto">
              <a:xfrm>
                <a:off x="97160" y="326983"/>
                <a:ext cx="37370" cy="37370"/>
              </a:xfrm>
              <a:prstGeom prst="ellipse">
                <a:avLst/>
              </a:prstGeom>
              <a:solidFill>
                <a:srgbClr val="FCFCFC"/>
              </a:solidFill>
              <a:ln w="9525">
                <a:noFill/>
                <a:bevel/>
                <a:headEnd/>
                <a:tailEnd/>
              </a:ln>
            </p:spPr>
            <p:txBody>
              <a:bodyPr/>
              <a:lstStyle/>
              <a:p>
                <a:endParaRPr lang="zh-CN" altLang="zh-CN">
                  <a:solidFill>
                    <a:srgbClr val="000000"/>
                  </a:solidFill>
                  <a:latin typeface="Calibri" pitchFamily="34" charset="0"/>
                  <a:sym typeface="宋体" pitchFamily="2" charset="-122"/>
                </a:endParaRPr>
              </a:p>
            </p:txBody>
          </p:sp>
        </p:grpSp>
      </p:grpSp>
      <p:grpSp>
        <p:nvGrpSpPr>
          <p:cNvPr id="45" name="组合 44"/>
          <p:cNvGrpSpPr/>
          <p:nvPr/>
        </p:nvGrpSpPr>
        <p:grpSpPr>
          <a:xfrm>
            <a:off x="2684860" y="2856753"/>
            <a:ext cx="1334690" cy="1152881"/>
            <a:chOff x="2684860" y="3063233"/>
            <a:chExt cx="1334690" cy="1152881"/>
          </a:xfrm>
        </p:grpSpPr>
        <p:sp>
          <p:nvSpPr>
            <p:cNvPr id="11270" name="任意多边形 27"/>
            <p:cNvSpPr>
              <a:spLocks noChangeArrowheads="1"/>
            </p:cNvSpPr>
            <p:nvPr/>
          </p:nvSpPr>
          <p:spPr bwMode="auto">
            <a:xfrm>
              <a:off x="2684860" y="3063233"/>
              <a:ext cx="1334690" cy="1152881"/>
            </a:xfrm>
            <a:custGeom>
              <a:avLst/>
              <a:gdLst>
                <a:gd name="T0" fmla="*/ 903653 w 1116054"/>
                <a:gd name="T1" fmla="*/ 0 h 963129"/>
                <a:gd name="T2" fmla="*/ 0 w 1116054"/>
                <a:gd name="T3" fmla="*/ 898669 h 963129"/>
                <a:gd name="T4" fmla="*/ 498949 w 1116054"/>
                <a:gd name="T5" fmla="*/ 1375740 h 963129"/>
                <a:gd name="T6" fmla="*/ 1308357 w 1116054"/>
                <a:gd name="T7" fmla="*/ 1353551 h 963129"/>
                <a:gd name="T8" fmla="*/ 1779587 w 1116054"/>
                <a:gd name="T9" fmla="*/ 882027 h 963129"/>
                <a:gd name="T10" fmla="*/ 903653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2"/>
            </a:solidFill>
            <a:ln w="12700" cap="flat" cmpd="sng">
              <a:noFill/>
              <a:bevel/>
              <a:headEnd/>
              <a:tailEnd/>
            </a:ln>
          </p:spPr>
          <p:txBody>
            <a:bodyPr lIns="68580" tIns="34290" rIns="68580" bIns="34290" anchor="ctr"/>
            <a:lstStyle/>
            <a:p>
              <a:endParaRPr lang="zh-CN" altLang="en-US"/>
            </a:p>
          </p:txBody>
        </p:sp>
        <p:grpSp>
          <p:nvGrpSpPr>
            <p:cNvPr id="6" name="组合 47"/>
            <p:cNvGrpSpPr>
              <a:grpSpLocks/>
            </p:cNvGrpSpPr>
            <p:nvPr/>
          </p:nvGrpSpPr>
          <p:grpSpPr bwMode="auto">
            <a:xfrm>
              <a:off x="3205163" y="3531294"/>
              <a:ext cx="330994" cy="370398"/>
              <a:chOff x="0" y="0"/>
              <a:chExt cx="402656" cy="450303"/>
            </a:xfrm>
          </p:grpSpPr>
          <p:sp>
            <p:nvSpPr>
              <p:cNvPr id="11291"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w="9525" cmpd="sng">
                <a:noFill/>
                <a:bevel/>
                <a:headEnd/>
                <a:tailEnd/>
              </a:ln>
            </p:spPr>
            <p:txBody>
              <a:bodyPr/>
              <a:lstStyle/>
              <a:p>
                <a:endParaRPr lang="zh-CN" altLang="en-US"/>
              </a:p>
            </p:txBody>
          </p:sp>
          <p:sp>
            <p:nvSpPr>
              <p:cNvPr id="11292"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w="9525" cmpd="sng">
                <a:noFill/>
                <a:bevel/>
                <a:headEnd/>
                <a:tailEnd/>
              </a:ln>
            </p:spPr>
            <p:txBody>
              <a:bodyPr/>
              <a:lstStyle/>
              <a:p>
                <a:endParaRPr lang="zh-CN" altLang="en-US"/>
              </a:p>
            </p:txBody>
          </p:sp>
          <p:sp>
            <p:nvSpPr>
              <p:cNvPr id="11293"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w="9525" cmpd="sng">
                <a:noFill/>
                <a:bevel/>
                <a:headEnd/>
                <a:tailEnd/>
              </a:ln>
            </p:spPr>
            <p:txBody>
              <a:bodyPr/>
              <a:lstStyle/>
              <a:p>
                <a:endParaRPr lang="zh-CN" altLang="en-US"/>
              </a:p>
            </p:txBody>
          </p:sp>
          <p:sp>
            <p:nvSpPr>
              <p:cNvPr id="11294"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w="9525" cmpd="sng">
                <a:noFill/>
                <a:bevel/>
                <a:headEnd/>
                <a:tailEnd/>
              </a:ln>
            </p:spPr>
            <p:txBody>
              <a:bodyPr/>
              <a:lstStyle/>
              <a:p>
                <a:endParaRPr lang="zh-CN" altLang="en-US"/>
              </a:p>
            </p:txBody>
          </p:sp>
          <p:sp>
            <p:nvSpPr>
              <p:cNvPr id="11295"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w="9525" cmpd="sng">
                <a:noFill/>
                <a:bevel/>
                <a:headEnd/>
                <a:tailEnd/>
              </a:ln>
            </p:spPr>
            <p:txBody>
              <a:bodyPr/>
              <a:lstStyle/>
              <a:p>
                <a:endParaRPr lang="zh-CN" altLang="en-US"/>
              </a:p>
            </p:txBody>
          </p:sp>
        </p:grpSp>
      </p:grpSp>
      <p:grpSp>
        <p:nvGrpSpPr>
          <p:cNvPr id="46" name="组合 45"/>
          <p:cNvGrpSpPr/>
          <p:nvPr/>
        </p:nvGrpSpPr>
        <p:grpSpPr>
          <a:xfrm>
            <a:off x="4219575" y="2856753"/>
            <a:ext cx="1334691" cy="1152881"/>
            <a:chOff x="4219575" y="3063233"/>
            <a:chExt cx="1334691" cy="1152881"/>
          </a:xfrm>
        </p:grpSpPr>
        <p:sp>
          <p:nvSpPr>
            <p:cNvPr id="11272" name="任意多边形 29"/>
            <p:cNvSpPr>
              <a:spLocks noChangeArrowheads="1"/>
            </p:cNvSpPr>
            <p:nvPr/>
          </p:nvSpPr>
          <p:spPr bwMode="auto">
            <a:xfrm>
              <a:off x="4219575" y="3063233"/>
              <a:ext cx="1334691" cy="1152881"/>
            </a:xfrm>
            <a:custGeom>
              <a:avLst/>
              <a:gdLst>
                <a:gd name="T0" fmla="*/ 903654 w 1116054"/>
                <a:gd name="T1" fmla="*/ 0 h 963129"/>
                <a:gd name="T2" fmla="*/ 0 w 1116054"/>
                <a:gd name="T3" fmla="*/ 898669 h 963129"/>
                <a:gd name="T4" fmla="*/ 498949 w 1116054"/>
                <a:gd name="T5" fmla="*/ 1375740 h 963129"/>
                <a:gd name="T6" fmla="*/ 1308358 w 1116054"/>
                <a:gd name="T7" fmla="*/ 1353551 h 963129"/>
                <a:gd name="T8" fmla="*/ 1779588 w 1116054"/>
                <a:gd name="T9" fmla="*/ 882027 h 963129"/>
                <a:gd name="T10" fmla="*/ 903654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4"/>
            </a:solidFill>
            <a:ln w="12700" cap="flat" cmpd="sng">
              <a:noFill/>
              <a:bevel/>
              <a:headEnd/>
              <a:tailEnd/>
            </a:ln>
          </p:spPr>
          <p:txBody>
            <a:bodyPr lIns="68580" tIns="34290" rIns="68580" bIns="34290" anchor="ctr"/>
            <a:lstStyle/>
            <a:p>
              <a:endParaRPr lang="zh-CN" altLang="en-US"/>
            </a:p>
          </p:txBody>
        </p:sp>
        <p:grpSp>
          <p:nvGrpSpPr>
            <p:cNvPr id="7" name="组合 53"/>
            <p:cNvGrpSpPr>
              <a:grpSpLocks/>
            </p:cNvGrpSpPr>
            <p:nvPr/>
          </p:nvGrpSpPr>
          <p:grpSpPr bwMode="auto">
            <a:xfrm>
              <a:off x="4750594" y="3556304"/>
              <a:ext cx="286941" cy="283456"/>
              <a:chOff x="0" y="0"/>
              <a:chExt cx="453105" cy="448433"/>
            </a:xfrm>
          </p:grpSpPr>
          <p:sp>
            <p:nvSpPr>
              <p:cNvPr id="11289"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w="9525" cmpd="sng">
                <a:noFill/>
                <a:bevel/>
                <a:headEnd/>
                <a:tailEnd/>
              </a:ln>
            </p:spPr>
            <p:txBody>
              <a:bodyPr/>
              <a:lstStyle/>
              <a:p>
                <a:endParaRPr lang="zh-CN" altLang="en-US"/>
              </a:p>
            </p:txBody>
          </p:sp>
          <p:sp>
            <p:nvSpPr>
              <p:cNvPr id="11290"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w="9525" cmpd="sng">
                <a:noFill/>
                <a:bevel/>
                <a:headEnd/>
                <a:tailEnd/>
              </a:ln>
            </p:spPr>
            <p:txBody>
              <a:bodyPr/>
              <a:lstStyle/>
              <a:p>
                <a:endParaRPr lang="zh-CN" altLang="en-US"/>
              </a:p>
            </p:txBody>
          </p:sp>
        </p:grpSp>
      </p:grpSp>
      <p:grpSp>
        <p:nvGrpSpPr>
          <p:cNvPr id="44" name="组合 43"/>
          <p:cNvGrpSpPr/>
          <p:nvPr/>
        </p:nvGrpSpPr>
        <p:grpSpPr>
          <a:xfrm>
            <a:off x="2093119" y="2266021"/>
            <a:ext cx="1162050" cy="1156454"/>
            <a:chOff x="2093119" y="2472501"/>
            <a:chExt cx="1162050" cy="1156454"/>
          </a:xfrm>
        </p:grpSpPr>
        <p:sp>
          <p:nvSpPr>
            <p:cNvPr id="11269" name="任意多边形 25"/>
            <p:cNvSpPr>
              <a:spLocks noChangeArrowheads="1"/>
            </p:cNvSpPr>
            <p:nvPr/>
          </p:nvSpPr>
          <p:spPr bwMode="auto">
            <a:xfrm>
              <a:off x="2093119" y="2472501"/>
              <a:ext cx="1162050" cy="1156454"/>
            </a:xfrm>
            <a:custGeom>
              <a:avLst/>
              <a:gdLst>
                <a:gd name="T0" fmla="*/ 656785 w 971638"/>
                <a:gd name="T1" fmla="*/ 1541463 h 965868"/>
                <a:gd name="T2" fmla="*/ 191073 w 971638"/>
                <a:gd name="T3" fmla="*/ 1075368 h 965868"/>
                <a:gd name="T4" fmla="*/ 1083689 w 971638"/>
                <a:gd name="T5" fmla="*/ 182020 h 965868"/>
                <a:gd name="T6" fmla="*/ 1549400 w 971638"/>
                <a:gd name="T7" fmla="*/ 648113 h 965868"/>
                <a:gd name="T8" fmla="*/ 656785 w 971638"/>
                <a:gd name="T9" fmla="*/ 1541463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accent1"/>
            </a:solidFill>
            <a:ln w="12700" cap="flat" cmpd="sng">
              <a:noFill/>
              <a:bevel/>
              <a:headEnd/>
              <a:tailEnd/>
            </a:ln>
          </p:spPr>
          <p:txBody>
            <a:bodyPr lIns="68580" tIns="34290" rIns="68580" bIns="34290" anchor="ctr"/>
            <a:lstStyle/>
            <a:p>
              <a:endParaRPr lang="zh-CN" altLang="en-US"/>
            </a:p>
          </p:txBody>
        </p:sp>
        <p:grpSp>
          <p:nvGrpSpPr>
            <p:cNvPr id="8" name="组合 56"/>
            <p:cNvGrpSpPr>
              <a:grpSpLocks/>
            </p:cNvGrpSpPr>
            <p:nvPr/>
          </p:nvGrpSpPr>
          <p:grpSpPr bwMode="auto">
            <a:xfrm>
              <a:off x="2420541" y="2783350"/>
              <a:ext cx="340519" cy="366826"/>
              <a:chOff x="0" y="0"/>
              <a:chExt cx="466184" cy="501686"/>
            </a:xfrm>
          </p:grpSpPr>
          <p:sp>
            <p:nvSpPr>
              <p:cNvPr id="1128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w="9525" cmpd="sng">
                <a:noFill/>
                <a:bevel/>
                <a:headEnd/>
                <a:tailEnd/>
              </a:ln>
            </p:spPr>
            <p:txBody>
              <a:bodyPr/>
              <a:lstStyle/>
              <a:p>
                <a:endParaRPr lang="zh-CN" altLang="en-US"/>
              </a:p>
            </p:txBody>
          </p:sp>
          <p:sp>
            <p:nvSpPr>
              <p:cNvPr id="11285" name="Rectangle 155"/>
              <p:cNvSpPr>
                <a:spLocks noChangeArrowheads="1"/>
              </p:cNvSpPr>
              <p:nvPr/>
            </p:nvSpPr>
            <p:spPr bwMode="auto">
              <a:xfrm>
                <a:off x="160689" y="419472"/>
                <a:ext cx="9342" cy="32698"/>
              </a:xfrm>
              <a:prstGeom prst="rect">
                <a:avLst/>
              </a:prstGeom>
              <a:solidFill>
                <a:srgbClr val="FCFCFC"/>
              </a:solidFill>
              <a:ln w="9525">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1128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w="9525" cmpd="sng">
                <a:noFill/>
                <a:bevel/>
                <a:headEnd/>
                <a:tailEnd/>
              </a:ln>
            </p:spPr>
            <p:txBody>
              <a:bodyPr/>
              <a:lstStyle/>
              <a:p>
                <a:endParaRPr lang="zh-CN" altLang="en-US"/>
              </a:p>
            </p:txBody>
          </p:sp>
          <p:sp>
            <p:nvSpPr>
              <p:cNvPr id="1128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w="9525" cmpd="sng">
                <a:noFill/>
                <a:bevel/>
                <a:headEnd/>
                <a:tailEnd/>
              </a:ln>
            </p:spPr>
            <p:txBody>
              <a:bodyPr/>
              <a:lstStyle/>
              <a:p>
                <a:endParaRPr lang="zh-CN" altLang="en-US"/>
              </a:p>
            </p:txBody>
          </p:sp>
          <p:sp>
            <p:nvSpPr>
              <p:cNvPr id="1128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w="9525" cmpd="sng">
                <a:noFill/>
                <a:bevel/>
                <a:headEnd/>
                <a:tailEnd/>
              </a:ln>
            </p:spPr>
            <p:txBody>
              <a:bodyPr/>
              <a:lstStyle/>
              <a:p>
                <a:endParaRPr lang="zh-CN" altLang="en-US"/>
              </a:p>
            </p:txBody>
          </p:sp>
        </p:grpSp>
      </p:grpSp>
      <p:sp>
        <p:nvSpPr>
          <p:cNvPr id="11280" name="文本框 62"/>
          <p:cNvSpPr>
            <a:spLocks noChangeArrowheads="1"/>
          </p:cNvSpPr>
          <p:nvPr/>
        </p:nvSpPr>
        <p:spPr bwMode="auto">
          <a:xfrm>
            <a:off x="3231357" y="1420416"/>
            <a:ext cx="1869743" cy="992579"/>
          </a:xfrm>
          <a:prstGeom prst="rect">
            <a:avLst/>
          </a:prstGeom>
          <a:noFill/>
          <a:ln w="9525">
            <a:noFill/>
            <a:miter lim="800000"/>
            <a:headEnd/>
            <a:tailEnd/>
          </a:ln>
        </p:spPr>
        <p:txBody>
          <a:bodyPr wrap="none" lIns="68580" tIns="34290" rIns="68580" bIns="34290">
            <a:spAutoFit/>
          </a:bodyPr>
          <a:lstStyle/>
          <a:p>
            <a:r>
              <a:rPr lang="zh-CN" altLang="en-US" sz="120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a:solidFill>
                <a:schemeClr val="tx1">
                  <a:lumMod val="50000"/>
                  <a:lumOff val="50000"/>
                </a:schemeClr>
              </a:solidFill>
              <a:latin typeface="方正姚体" pitchFamily="2" charset="-122"/>
              <a:sym typeface="方正姚体" pitchFamily="2"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endParaRPr lang="zh-CN" altLang="en-US" sz="900">
              <a:solidFill>
                <a:schemeClr val="tx1">
                  <a:lumMod val="50000"/>
                  <a:lumOff val="50000"/>
                </a:schemeClr>
              </a:solidFill>
              <a:latin typeface="Calibri" pitchFamily="34" charset="0"/>
              <a:cs typeface="Calibri" pitchFamily="34" charset="0"/>
              <a:sym typeface="Calibri" pitchFamily="34" charset="0"/>
            </a:endParaRPr>
          </a:p>
          <a:p>
            <a:endParaRPr lang="zh-CN" altLang="en-US" sz="120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1" name="文本框 63"/>
          <p:cNvSpPr>
            <a:spLocks noChangeArrowheads="1"/>
          </p:cNvSpPr>
          <p:nvPr/>
        </p:nvSpPr>
        <p:spPr bwMode="auto">
          <a:xfrm>
            <a:off x="1675210" y="4104958"/>
            <a:ext cx="1869743" cy="992579"/>
          </a:xfrm>
          <a:prstGeom prst="rect">
            <a:avLst/>
          </a:prstGeom>
          <a:noFill/>
          <a:ln w="9525">
            <a:noFill/>
            <a:miter lim="800000"/>
            <a:headEnd/>
            <a:tailEnd/>
          </a:ln>
        </p:spPr>
        <p:txBody>
          <a:bodyPr wrap="none" lIns="68580" tIns="34290" rIns="68580" bIns="34290">
            <a:spAutoFit/>
          </a:bodyPr>
          <a:lstStyle/>
          <a:p>
            <a:r>
              <a:rPr lang="zh-CN" altLang="en-US" sz="120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a:solidFill>
                <a:schemeClr val="tx1">
                  <a:lumMod val="50000"/>
                  <a:lumOff val="50000"/>
                </a:schemeClr>
              </a:solidFill>
              <a:latin typeface="方正姚体" pitchFamily="2" charset="-122"/>
              <a:sym typeface="方正姚体" pitchFamily="2"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endParaRPr lang="zh-CN" altLang="en-US" sz="900">
              <a:solidFill>
                <a:schemeClr val="tx1">
                  <a:lumMod val="50000"/>
                  <a:lumOff val="50000"/>
                </a:schemeClr>
              </a:solidFill>
              <a:latin typeface="Calibri" pitchFamily="34" charset="0"/>
              <a:cs typeface="Calibri" pitchFamily="34" charset="0"/>
              <a:sym typeface="Calibri" pitchFamily="34" charset="0"/>
            </a:endParaRPr>
          </a:p>
          <a:p>
            <a:endParaRPr lang="zh-CN" altLang="en-US" sz="120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2" name="文本框 64"/>
          <p:cNvSpPr>
            <a:spLocks noChangeArrowheads="1"/>
          </p:cNvSpPr>
          <p:nvPr/>
        </p:nvSpPr>
        <p:spPr bwMode="auto">
          <a:xfrm>
            <a:off x="4960144" y="4084712"/>
            <a:ext cx="1869743" cy="992579"/>
          </a:xfrm>
          <a:prstGeom prst="rect">
            <a:avLst/>
          </a:prstGeom>
          <a:noFill/>
          <a:ln w="9525">
            <a:noFill/>
            <a:miter lim="800000"/>
            <a:headEnd/>
            <a:tailEnd/>
          </a:ln>
        </p:spPr>
        <p:txBody>
          <a:bodyPr wrap="none" lIns="68580" tIns="34290" rIns="68580" bIns="34290">
            <a:spAutoFit/>
          </a:bodyPr>
          <a:lstStyle/>
          <a:p>
            <a:r>
              <a:rPr lang="zh-CN" altLang="en-US" sz="120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a:solidFill>
                <a:schemeClr val="tx1">
                  <a:lumMod val="50000"/>
                  <a:lumOff val="50000"/>
                </a:schemeClr>
              </a:solidFill>
              <a:latin typeface="方正姚体" pitchFamily="2" charset="-122"/>
              <a:sym typeface="方正姚体" pitchFamily="2"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endParaRPr lang="zh-CN" altLang="en-US" sz="900">
              <a:solidFill>
                <a:schemeClr val="tx1">
                  <a:lumMod val="50000"/>
                  <a:lumOff val="50000"/>
                </a:schemeClr>
              </a:solidFill>
              <a:latin typeface="Calibri" pitchFamily="34" charset="0"/>
              <a:cs typeface="Calibri" pitchFamily="34" charset="0"/>
              <a:sym typeface="Calibri" pitchFamily="34" charset="0"/>
            </a:endParaRPr>
          </a:p>
          <a:p>
            <a:endParaRPr lang="zh-CN" altLang="en-US" sz="120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3" name="文本框 65"/>
          <p:cNvSpPr>
            <a:spLocks noChangeArrowheads="1"/>
          </p:cNvSpPr>
          <p:nvPr/>
        </p:nvSpPr>
        <p:spPr bwMode="auto">
          <a:xfrm>
            <a:off x="632222" y="1420416"/>
            <a:ext cx="1869743" cy="992579"/>
          </a:xfrm>
          <a:prstGeom prst="rect">
            <a:avLst/>
          </a:prstGeom>
          <a:noFill/>
          <a:ln w="9525">
            <a:noFill/>
            <a:miter lim="800000"/>
            <a:headEnd/>
            <a:tailEnd/>
          </a:ln>
        </p:spPr>
        <p:txBody>
          <a:bodyPr wrap="none" lIns="68580" tIns="34290" rIns="68580" bIns="34290">
            <a:spAutoFit/>
          </a:bodyPr>
          <a:lstStyle/>
          <a:p>
            <a:r>
              <a:rPr lang="zh-CN" altLang="en-US" sz="120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a:solidFill>
                <a:schemeClr val="tx1">
                  <a:lumMod val="50000"/>
                  <a:lumOff val="50000"/>
                </a:schemeClr>
              </a:solidFill>
              <a:latin typeface="方正姚体" pitchFamily="2" charset="-122"/>
              <a:sym typeface="方正姚体" pitchFamily="2"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r>
              <a:rPr lang="zh-CN" altLang="en-US" sz="90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a:solidFill>
                <a:schemeClr val="tx1">
                  <a:lumMod val="50000"/>
                  <a:lumOff val="50000"/>
                </a:schemeClr>
              </a:solidFill>
              <a:latin typeface="微软雅黑" pitchFamily="34" charset="-122"/>
              <a:ea typeface="微软雅黑" pitchFamily="34" charset="-122"/>
            </a:endParaRPr>
          </a:p>
          <a:p>
            <a:endParaRPr lang="zh-CN" altLang="en-US" sz="900">
              <a:solidFill>
                <a:schemeClr val="tx1">
                  <a:lumMod val="50000"/>
                  <a:lumOff val="50000"/>
                </a:schemeClr>
              </a:solidFill>
              <a:latin typeface="Calibri" pitchFamily="34" charset="0"/>
              <a:cs typeface="Calibri" pitchFamily="34" charset="0"/>
              <a:sym typeface="Calibri" pitchFamily="34" charset="0"/>
            </a:endParaRPr>
          </a:p>
          <a:p>
            <a:endParaRPr lang="zh-CN" altLang="en-US" sz="1200">
              <a:solidFill>
                <a:schemeClr val="tx1">
                  <a:lumMod val="50000"/>
                  <a:lumOff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3239176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1273"/>
                                        </p:tgtEl>
                                        <p:attrNameLst>
                                          <p:attrName>style.visibility</p:attrName>
                                        </p:attrNameLst>
                                      </p:cBhvr>
                                      <p:to>
                                        <p:strVal val="visible"/>
                                      </p:to>
                                    </p:set>
                                    <p:animEffect transition="in" filter="wipe(left)">
                                      <p:cBhvr>
                                        <p:cTn id="19" dur="500"/>
                                        <p:tgtEl>
                                          <p:spTgt spid="11273"/>
                                        </p:tgtEl>
                                      </p:cBhvr>
                                    </p:animEffect>
                                  </p:childTnLst>
                                </p:cTn>
                              </p:par>
                              <p:par>
                                <p:cTn id="20" presetID="12" presetClass="entr" presetSubtype="8" fill="hold" nodeType="withEffect">
                                  <p:stCondLst>
                                    <p:cond delay="800"/>
                                  </p:stCondLst>
                                  <p:childTnLst>
                                    <p:set>
                                      <p:cBhvr>
                                        <p:cTn id="21" dur="1" fill="hold">
                                          <p:stCondLst>
                                            <p:cond delay="0"/>
                                          </p:stCondLst>
                                        </p:cTn>
                                        <p:tgtEl>
                                          <p:spTgt spid="4"/>
                                        </p:tgtEl>
                                        <p:attrNameLst>
                                          <p:attrName>style.visibility</p:attrName>
                                        </p:attrNameLst>
                                      </p:cBhvr>
                                      <p:to>
                                        <p:strVal val="visible"/>
                                      </p:to>
                                    </p:set>
                                    <p:animEffect transition="in" filter="slide(fromLeft)">
                                      <p:cBhvr>
                                        <p:cTn id="22" dur="500"/>
                                        <p:tgtEl>
                                          <p:spTgt spid="4"/>
                                        </p:tgtEl>
                                      </p:cBhvr>
                                    </p:animEffect>
                                  </p:childTnLst>
                                </p:cTn>
                              </p:par>
                              <p:par>
                                <p:cTn id="23" presetID="23" presetClass="entr" presetSubtype="16" fill="hold" grpId="0" nodeType="withEffect">
                                  <p:stCondLst>
                                    <p:cond delay="800"/>
                                  </p:stCondLst>
                                  <p:childTnLst>
                                    <p:set>
                                      <p:cBhvr>
                                        <p:cTn id="24" dur="1" fill="hold">
                                          <p:stCondLst>
                                            <p:cond delay="0"/>
                                          </p:stCondLst>
                                        </p:cTn>
                                        <p:tgtEl>
                                          <p:spTgt spid="11274"/>
                                        </p:tgtEl>
                                        <p:attrNameLst>
                                          <p:attrName>style.visibility</p:attrName>
                                        </p:attrNameLst>
                                      </p:cBhvr>
                                      <p:to>
                                        <p:strVal val="visible"/>
                                      </p:to>
                                    </p:set>
                                    <p:anim calcmode="lin" valueType="num">
                                      <p:cBhvr>
                                        <p:cTn id="25" dur="500" fill="hold"/>
                                        <p:tgtEl>
                                          <p:spTgt spid="11274"/>
                                        </p:tgtEl>
                                        <p:attrNameLst>
                                          <p:attrName>ppt_w</p:attrName>
                                        </p:attrNameLst>
                                      </p:cBhvr>
                                      <p:tavLst>
                                        <p:tav tm="0">
                                          <p:val>
                                            <p:fltVal val="0"/>
                                          </p:val>
                                        </p:tav>
                                        <p:tav tm="100000">
                                          <p:val>
                                            <p:strVal val="#ppt_w"/>
                                          </p:val>
                                        </p:tav>
                                      </p:tavLst>
                                    </p:anim>
                                    <p:anim calcmode="lin" valueType="num">
                                      <p:cBhvr>
                                        <p:cTn id="26" dur="500" fill="hold"/>
                                        <p:tgtEl>
                                          <p:spTgt spid="11274"/>
                                        </p:tgtEl>
                                        <p:attrNameLst>
                                          <p:attrName>ppt_h</p:attrName>
                                        </p:attrNameLst>
                                      </p:cBhvr>
                                      <p:tavLst>
                                        <p:tav tm="0">
                                          <p:val>
                                            <p:fltVal val="0"/>
                                          </p:val>
                                        </p:tav>
                                        <p:tav tm="100000">
                                          <p:val>
                                            <p:strVal val="#ppt_h"/>
                                          </p:val>
                                        </p:tav>
                                      </p:tavLst>
                                    </p:anim>
                                  </p:childTnLst>
                                </p:cTn>
                              </p:par>
                            </p:childTnLst>
                          </p:cTn>
                        </p:par>
                        <p:par>
                          <p:cTn id="27" fill="hold">
                            <p:stCondLst>
                              <p:cond delay="1300"/>
                            </p:stCondLst>
                            <p:childTnLst>
                              <p:par>
                                <p:cTn id="28" presetID="12" presetClass="entr" presetSubtype="4" fill="hold" grpId="0" nodeType="afterEffect">
                                  <p:stCondLst>
                                    <p:cond delay="0"/>
                                  </p:stCondLst>
                                  <p:childTnLst>
                                    <p:set>
                                      <p:cBhvr>
                                        <p:cTn id="29" dur="1" fill="hold">
                                          <p:stCondLst>
                                            <p:cond delay="0"/>
                                          </p:stCondLst>
                                        </p:cTn>
                                        <p:tgtEl>
                                          <p:spTgt spid="11283"/>
                                        </p:tgtEl>
                                        <p:attrNameLst>
                                          <p:attrName>style.visibility</p:attrName>
                                        </p:attrNameLst>
                                      </p:cBhvr>
                                      <p:to>
                                        <p:strVal val="visible"/>
                                      </p:to>
                                    </p:set>
                                    <p:animEffect transition="in" filter="slide(fromBottom)">
                                      <p:cBhvr>
                                        <p:cTn id="30" dur="500"/>
                                        <p:tgtEl>
                                          <p:spTgt spid="11283"/>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1280"/>
                                        </p:tgtEl>
                                        <p:attrNameLst>
                                          <p:attrName>style.visibility</p:attrName>
                                        </p:attrNameLst>
                                      </p:cBhvr>
                                      <p:to>
                                        <p:strVal val="visible"/>
                                      </p:to>
                                    </p:set>
                                    <p:animEffect transition="in" filter="slide(fromBottom)">
                                      <p:cBhvr>
                                        <p:cTn id="33" dur="500"/>
                                        <p:tgtEl>
                                          <p:spTgt spid="1128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1281"/>
                                        </p:tgtEl>
                                        <p:attrNameLst>
                                          <p:attrName>style.visibility</p:attrName>
                                        </p:attrNameLst>
                                      </p:cBhvr>
                                      <p:to>
                                        <p:strVal val="visible"/>
                                      </p:to>
                                    </p:set>
                                    <p:animEffect transition="in" filter="slide(fromBottom)">
                                      <p:cBhvr>
                                        <p:cTn id="36" dur="500"/>
                                        <p:tgtEl>
                                          <p:spTgt spid="1128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1282"/>
                                        </p:tgtEl>
                                        <p:attrNameLst>
                                          <p:attrName>style.visibility</p:attrName>
                                        </p:attrNameLst>
                                      </p:cBhvr>
                                      <p:to>
                                        <p:strVal val="visible"/>
                                      </p:to>
                                    </p:set>
                                    <p:animEffect transition="in" filter="slide(fromBottom)">
                                      <p:cBhvr>
                                        <p:cTn id="39"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p:bldP spid="11280" grpId="0"/>
      <p:bldP spid="11281" grpId="0"/>
      <p:bldP spid="11282" grpId="0"/>
      <p:bldP spid="112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88DB08-DC4D-47E8-90A0-2F5329A3C1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24" y="10558"/>
            <a:ext cx="8252363" cy="5145088"/>
          </a:xfrm>
          <a:prstGeom prst="rect">
            <a:avLst/>
          </a:prstGeom>
        </p:spPr>
      </p:pic>
    </p:spTree>
    <p:extLst>
      <p:ext uri="{BB962C8B-B14F-4D97-AF65-F5344CB8AC3E}">
        <p14:creationId xmlns:p14="http://schemas.microsoft.com/office/powerpoint/2010/main" val="13610232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a:solidFill>
                  <a:schemeClr val="bg1"/>
                </a:solidFill>
                <a:latin typeface="微软雅黑" panose="020B0503020204020204" pitchFamily="34" charset="-122"/>
                <a:ea typeface="微软雅黑" panose="020B0503020204020204" pitchFamily="34" charset="-122"/>
              </a:rPr>
              <a:t>3</a:t>
            </a:r>
            <a:endParaRPr lang="zh-CN" altLang="en-US" sz="5400" b="1">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a:solidFill>
                  <a:schemeClr val="accent1"/>
                </a:solidFill>
                <a:ea typeface="微软雅黑" panose="020B0503020204020204" pitchFamily="34" charset="-122"/>
              </a:rPr>
              <a:t>教学过程</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5115246" y="1242706"/>
            <a:ext cx="3037841" cy="3049459"/>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1"/>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id-ID" sz="700">
              <a:latin typeface="微软雅黑" panose="020B0503020204020204" pitchFamily="34" charset="-122"/>
            </a:endParaRPr>
          </a:p>
        </p:txBody>
      </p:sp>
      <p:sp>
        <p:nvSpPr>
          <p:cNvPr id="5" name="Oval 89"/>
          <p:cNvSpPr/>
          <p:nvPr/>
        </p:nvSpPr>
        <p:spPr bwMode="auto">
          <a:xfrm>
            <a:off x="1120021" y="3420806"/>
            <a:ext cx="573645" cy="573972"/>
          </a:xfrm>
          <a:prstGeom prst="ellipse">
            <a:avLst/>
          </a:prstGeom>
          <a:solidFill>
            <a:schemeClr val="accent3"/>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a:latin typeface="微软雅黑" panose="020B0503020204020204" pitchFamily="34" charset="-122"/>
            </a:endParaRPr>
          </a:p>
        </p:txBody>
      </p:sp>
      <p:sp>
        <p:nvSpPr>
          <p:cNvPr id="6" name="矩形 5"/>
          <p:cNvSpPr/>
          <p:nvPr/>
        </p:nvSpPr>
        <p:spPr>
          <a:xfrm>
            <a:off x="1767198" y="3558696"/>
            <a:ext cx="2707589" cy="484748"/>
          </a:xfrm>
          <a:prstGeom prst="rect">
            <a:avLst/>
          </a:prstGeom>
        </p:spPr>
        <p:txBody>
          <a:bodyPr wrap="square" lIns="68580" tIns="34290" rIns="68580" bIns="34290">
            <a:spAutoFit/>
          </a:bodyPr>
          <a:lstStyle/>
          <a:p>
            <a:pPr algn="just"/>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7" name="矩形 6"/>
          <p:cNvSpPr/>
          <p:nvPr/>
        </p:nvSpPr>
        <p:spPr>
          <a:xfrm>
            <a:off x="1767197" y="3302719"/>
            <a:ext cx="1674116" cy="253916"/>
          </a:xfrm>
          <a:prstGeom prst="rect">
            <a:avLst/>
          </a:prstGeom>
        </p:spPr>
        <p:txBody>
          <a:bodyPr wrap="square" lIns="68580" tIns="34290" rIns="68580" bIns="34290">
            <a:spAutoFit/>
          </a:bodyPr>
          <a:lstStyle/>
          <a:p>
            <a:pPr algn="just"/>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8" name="Freeform 133"/>
          <p:cNvSpPr>
            <a:spLocks noChangeAspect="1" noEditPoints="1"/>
          </p:cNvSpPr>
          <p:nvPr/>
        </p:nvSpPr>
        <p:spPr bwMode="auto">
          <a:xfrm>
            <a:off x="1271843" y="3606786"/>
            <a:ext cx="270000" cy="202013"/>
          </a:xfrm>
          <a:custGeom>
            <a:avLst/>
            <a:gdLst>
              <a:gd name="T0" fmla="*/ 1125 w 1200"/>
              <a:gd name="T1" fmla="*/ 450 h 900"/>
              <a:gd name="T2" fmla="*/ 975 w 1200"/>
              <a:gd name="T3" fmla="*/ 450 h 900"/>
              <a:gd name="T4" fmla="*/ 975 w 1200"/>
              <a:gd name="T5" fmla="*/ 562 h 900"/>
              <a:gd name="T6" fmla="*/ 938 w 1200"/>
              <a:gd name="T7" fmla="*/ 600 h 900"/>
              <a:gd name="T8" fmla="*/ 863 w 1200"/>
              <a:gd name="T9" fmla="*/ 600 h 900"/>
              <a:gd name="T10" fmla="*/ 825 w 1200"/>
              <a:gd name="T11" fmla="*/ 562 h 900"/>
              <a:gd name="T12" fmla="*/ 825 w 1200"/>
              <a:gd name="T13" fmla="*/ 450 h 900"/>
              <a:gd name="T14" fmla="*/ 375 w 1200"/>
              <a:gd name="T15" fmla="*/ 450 h 900"/>
              <a:gd name="T16" fmla="*/ 375 w 1200"/>
              <a:gd name="T17" fmla="*/ 562 h 900"/>
              <a:gd name="T18" fmla="*/ 338 w 1200"/>
              <a:gd name="T19" fmla="*/ 600 h 900"/>
              <a:gd name="T20" fmla="*/ 263 w 1200"/>
              <a:gd name="T21" fmla="*/ 600 h 900"/>
              <a:gd name="T22" fmla="*/ 225 w 1200"/>
              <a:gd name="T23" fmla="*/ 562 h 900"/>
              <a:gd name="T24" fmla="*/ 225 w 1200"/>
              <a:gd name="T25" fmla="*/ 450 h 900"/>
              <a:gd name="T26" fmla="*/ 75 w 1200"/>
              <a:gd name="T27" fmla="*/ 450 h 900"/>
              <a:gd name="T28" fmla="*/ 75 w 1200"/>
              <a:gd name="T29" fmla="*/ 375 h 900"/>
              <a:gd name="T30" fmla="*/ 1125 w 1200"/>
              <a:gd name="T31" fmla="*/ 375 h 900"/>
              <a:gd name="T32" fmla="*/ 1125 w 1200"/>
              <a:gd name="T33" fmla="*/ 450 h 900"/>
              <a:gd name="T34" fmla="*/ 450 w 1200"/>
              <a:gd name="T35" fmla="*/ 75 h 900"/>
              <a:gd name="T36" fmla="*/ 450 w 1200"/>
              <a:gd name="T37" fmla="*/ 75 h 900"/>
              <a:gd name="T38" fmla="*/ 750 w 1200"/>
              <a:gd name="T39" fmla="*/ 75 h 900"/>
              <a:gd name="T40" fmla="*/ 750 w 1200"/>
              <a:gd name="T41" fmla="*/ 75 h 900"/>
              <a:gd name="T42" fmla="*/ 750 w 1200"/>
              <a:gd name="T43" fmla="*/ 150 h 900"/>
              <a:gd name="T44" fmla="*/ 450 w 1200"/>
              <a:gd name="T45" fmla="*/ 150 h 900"/>
              <a:gd name="T46" fmla="*/ 450 w 1200"/>
              <a:gd name="T47" fmla="*/ 75 h 900"/>
              <a:gd name="T48" fmla="*/ 1125 w 1200"/>
              <a:gd name="T49" fmla="*/ 150 h 900"/>
              <a:gd name="T50" fmla="*/ 825 w 1200"/>
              <a:gd name="T51" fmla="*/ 150 h 900"/>
              <a:gd name="T52" fmla="*/ 825 w 1200"/>
              <a:gd name="T53" fmla="*/ 75 h 900"/>
              <a:gd name="T54" fmla="*/ 750 w 1200"/>
              <a:gd name="T55" fmla="*/ 0 h 900"/>
              <a:gd name="T56" fmla="*/ 450 w 1200"/>
              <a:gd name="T57" fmla="*/ 0 h 900"/>
              <a:gd name="T58" fmla="*/ 375 w 1200"/>
              <a:gd name="T59" fmla="*/ 75 h 900"/>
              <a:gd name="T60" fmla="*/ 375 w 1200"/>
              <a:gd name="T61" fmla="*/ 150 h 900"/>
              <a:gd name="T62" fmla="*/ 75 w 1200"/>
              <a:gd name="T63" fmla="*/ 150 h 900"/>
              <a:gd name="T64" fmla="*/ 0 w 1200"/>
              <a:gd name="T65" fmla="*/ 225 h 900"/>
              <a:gd name="T66" fmla="*/ 0 w 1200"/>
              <a:gd name="T67" fmla="*/ 825 h 900"/>
              <a:gd name="T68" fmla="*/ 75 w 1200"/>
              <a:gd name="T69" fmla="*/ 900 h 900"/>
              <a:gd name="T70" fmla="*/ 1125 w 1200"/>
              <a:gd name="T71" fmla="*/ 900 h 900"/>
              <a:gd name="T72" fmla="*/ 1200 w 1200"/>
              <a:gd name="T73" fmla="*/ 825 h 900"/>
              <a:gd name="T74" fmla="*/ 1200 w 1200"/>
              <a:gd name="T75" fmla="*/ 225 h 900"/>
              <a:gd name="T76" fmla="*/ 1125 w 1200"/>
              <a:gd name="T77" fmla="*/ 1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0" h="900">
                <a:moveTo>
                  <a:pt x="1125" y="450"/>
                </a:moveTo>
                <a:lnTo>
                  <a:pt x="975" y="450"/>
                </a:lnTo>
                <a:lnTo>
                  <a:pt x="975" y="562"/>
                </a:lnTo>
                <a:cubicBezTo>
                  <a:pt x="975" y="583"/>
                  <a:pt x="958" y="600"/>
                  <a:pt x="938" y="600"/>
                </a:cubicBezTo>
                <a:lnTo>
                  <a:pt x="863" y="600"/>
                </a:lnTo>
                <a:cubicBezTo>
                  <a:pt x="842" y="600"/>
                  <a:pt x="825" y="583"/>
                  <a:pt x="825" y="562"/>
                </a:cubicBezTo>
                <a:lnTo>
                  <a:pt x="825" y="450"/>
                </a:lnTo>
                <a:lnTo>
                  <a:pt x="375" y="450"/>
                </a:lnTo>
                <a:lnTo>
                  <a:pt x="375" y="562"/>
                </a:lnTo>
                <a:cubicBezTo>
                  <a:pt x="375" y="583"/>
                  <a:pt x="358" y="600"/>
                  <a:pt x="338" y="600"/>
                </a:cubicBezTo>
                <a:lnTo>
                  <a:pt x="263" y="600"/>
                </a:lnTo>
                <a:cubicBezTo>
                  <a:pt x="242" y="600"/>
                  <a:pt x="225" y="583"/>
                  <a:pt x="225" y="562"/>
                </a:cubicBezTo>
                <a:lnTo>
                  <a:pt x="225" y="450"/>
                </a:lnTo>
                <a:lnTo>
                  <a:pt x="75" y="450"/>
                </a:lnTo>
                <a:lnTo>
                  <a:pt x="75" y="375"/>
                </a:lnTo>
                <a:lnTo>
                  <a:pt x="1125" y="375"/>
                </a:lnTo>
                <a:lnTo>
                  <a:pt x="1125" y="450"/>
                </a:lnTo>
                <a:close/>
                <a:moveTo>
                  <a:pt x="450" y="75"/>
                </a:moveTo>
                <a:cubicBezTo>
                  <a:pt x="450" y="75"/>
                  <a:pt x="450" y="75"/>
                  <a:pt x="450" y="75"/>
                </a:cubicBezTo>
                <a:lnTo>
                  <a:pt x="750" y="75"/>
                </a:lnTo>
                <a:cubicBezTo>
                  <a:pt x="750" y="75"/>
                  <a:pt x="750" y="75"/>
                  <a:pt x="750" y="75"/>
                </a:cubicBezTo>
                <a:lnTo>
                  <a:pt x="750" y="150"/>
                </a:lnTo>
                <a:lnTo>
                  <a:pt x="450" y="150"/>
                </a:lnTo>
                <a:lnTo>
                  <a:pt x="450" y="75"/>
                </a:lnTo>
                <a:close/>
                <a:moveTo>
                  <a:pt x="1125" y="150"/>
                </a:moveTo>
                <a:lnTo>
                  <a:pt x="825" y="150"/>
                </a:lnTo>
                <a:lnTo>
                  <a:pt x="825" y="75"/>
                </a:lnTo>
                <a:cubicBezTo>
                  <a:pt x="825" y="34"/>
                  <a:pt x="791" y="0"/>
                  <a:pt x="750" y="0"/>
                </a:cubicBezTo>
                <a:lnTo>
                  <a:pt x="450" y="0"/>
                </a:lnTo>
                <a:cubicBezTo>
                  <a:pt x="409" y="0"/>
                  <a:pt x="375" y="34"/>
                  <a:pt x="375" y="75"/>
                </a:cubicBezTo>
                <a:lnTo>
                  <a:pt x="375" y="150"/>
                </a:lnTo>
                <a:lnTo>
                  <a:pt x="75" y="150"/>
                </a:lnTo>
                <a:cubicBezTo>
                  <a:pt x="34" y="150"/>
                  <a:pt x="0" y="184"/>
                  <a:pt x="0" y="225"/>
                </a:cubicBezTo>
                <a:lnTo>
                  <a:pt x="0" y="825"/>
                </a:lnTo>
                <a:cubicBezTo>
                  <a:pt x="0" y="866"/>
                  <a:pt x="34" y="900"/>
                  <a:pt x="75" y="900"/>
                </a:cubicBezTo>
                <a:lnTo>
                  <a:pt x="1125" y="900"/>
                </a:lnTo>
                <a:cubicBezTo>
                  <a:pt x="1166" y="900"/>
                  <a:pt x="1200" y="866"/>
                  <a:pt x="1200" y="825"/>
                </a:cubicBezTo>
                <a:lnTo>
                  <a:pt x="1200" y="225"/>
                </a:lnTo>
                <a:cubicBezTo>
                  <a:pt x="1200" y="184"/>
                  <a:pt x="1166" y="150"/>
                  <a:pt x="1125" y="15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9" name="Oval 84"/>
          <p:cNvSpPr/>
          <p:nvPr/>
        </p:nvSpPr>
        <p:spPr bwMode="auto">
          <a:xfrm>
            <a:off x="1120021" y="1414872"/>
            <a:ext cx="573645" cy="573972"/>
          </a:xfrm>
          <a:prstGeom prst="ellipse">
            <a:avLst/>
          </a:prstGeom>
          <a:solidFill>
            <a:schemeClr val="accent1"/>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a:latin typeface="微软雅黑" panose="020B0503020204020204" pitchFamily="34" charset="-122"/>
            </a:endParaRPr>
          </a:p>
        </p:txBody>
      </p:sp>
      <p:sp>
        <p:nvSpPr>
          <p:cNvPr id="10" name="矩形 9"/>
          <p:cNvSpPr/>
          <p:nvPr/>
        </p:nvSpPr>
        <p:spPr>
          <a:xfrm>
            <a:off x="1751494" y="1544887"/>
            <a:ext cx="2707589" cy="484748"/>
          </a:xfrm>
          <a:prstGeom prst="rect">
            <a:avLst/>
          </a:prstGeom>
        </p:spPr>
        <p:txBody>
          <a:bodyPr wrap="square" lIns="68580" tIns="34290" rIns="68580" bIns="34290">
            <a:spAutoFit/>
          </a:bodyPr>
          <a:lstStyle/>
          <a:p>
            <a:pPr algn="just"/>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1" name="矩形 10"/>
          <p:cNvSpPr/>
          <p:nvPr/>
        </p:nvSpPr>
        <p:spPr>
          <a:xfrm>
            <a:off x="1751493" y="1288910"/>
            <a:ext cx="1674116" cy="253916"/>
          </a:xfrm>
          <a:prstGeom prst="rect">
            <a:avLst/>
          </a:prstGeom>
        </p:spPr>
        <p:txBody>
          <a:bodyPr wrap="square" lIns="68580" tIns="34290" rIns="68580" bIns="34290">
            <a:spAutoFit/>
          </a:bodyPr>
          <a:lstStyle/>
          <a:p>
            <a:pPr algn="just"/>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12" name="Freeform 130"/>
          <p:cNvSpPr>
            <a:spLocks noChangeAspect="1" noEditPoints="1"/>
          </p:cNvSpPr>
          <p:nvPr/>
        </p:nvSpPr>
        <p:spPr bwMode="auto">
          <a:xfrm>
            <a:off x="1298843" y="1578894"/>
            <a:ext cx="216000" cy="245930"/>
          </a:xfrm>
          <a:custGeom>
            <a:avLst/>
            <a:gdLst>
              <a:gd name="T0" fmla="*/ 943 w 1200"/>
              <a:gd name="T1" fmla="*/ 0 h 1372"/>
              <a:gd name="T2" fmla="*/ 1029 w 1200"/>
              <a:gd name="T3" fmla="*/ 86 h 1372"/>
              <a:gd name="T4" fmla="*/ 686 w 1200"/>
              <a:gd name="T5" fmla="*/ 429 h 1372"/>
              <a:gd name="T6" fmla="*/ 515 w 1200"/>
              <a:gd name="T7" fmla="*/ 257 h 1372"/>
              <a:gd name="T8" fmla="*/ 0 w 1200"/>
              <a:gd name="T9" fmla="*/ 772 h 1372"/>
              <a:gd name="T10" fmla="*/ 86 w 1200"/>
              <a:gd name="T11" fmla="*/ 857 h 1372"/>
              <a:gd name="T12" fmla="*/ 515 w 1200"/>
              <a:gd name="T13" fmla="*/ 429 h 1372"/>
              <a:gd name="T14" fmla="*/ 686 w 1200"/>
              <a:gd name="T15" fmla="*/ 600 h 1372"/>
              <a:gd name="T16" fmla="*/ 1115 w 1200"/>
              <a:gd name="T17" fmla="*/ 172 h 1372"/>
              <a:gd name="T18" fmla="*/ 1200 w 1200"/>
              <a:gd name="T19" fmla="*/ 257 h 1372"/>
              <a:gd name="T20" fmla="*/ 1200 w 1200"/>
              <a:gd name="T21" fmla="*/ 0 h 1372"/>
              <a:gd name="T22" fmla="*/ 943 w 1200"/>
              <a:gd name="T23" fmla="*/ 0 h 1372"/>
              <a:gd name="T24" fmla="*/ 1029 w 1200"/>
              <a:gd name="T25" fmla="*/ 429 h 1372"/>
              <a:gd name="T26" fmla="*/ 1200 w 1200"/>
              <a:gd name="T27" fmla="*/ 429 h 1372"/>
              <a:gd name="T28" fmla="*/ 1200 w 1200"/>
              <a:gd name="T29" fmla="*/ 1372 h 1372"/>
              <a:gd name="T30" fmla="*/ 1029 w 1200"/>
              <a:gd name="T31" fmla="*/ 1372 h 1372"/>
              <a:gd name="T32" fmla="*/ 1029 w 1200"/>
              <a:gd name="T33" fmla="*/ 429 h 1372"/>
              <a:gd name="T34" fmla="*/ 686 w 1200"/>
              <a:gd name="T35" fmla="*/ 686 h 1372"/>
              <a:gd name="T36" fmla="*/ 857 w 1200"/>
              <a:gd name="T37" fmla="*/ 686 h 1372"/>
              <a:gd name="T38" fmla="*/ 857 w 1200"/>
              <a:gd name="T39" fmla="*/ 1372 h 1372"/>
              <a:gd name="T40" fmla="*/ 686 w 1200"/>
              <a:gd name="T41" fmla="*/ 1372 h 1372"/>
              <a:gd name="T42" fmla="*/ 686 w 1200"/>
              <a:gd name="T43" fmla="*/ 686 h 1372"/>
              <a:gd name="T44" fmla="*/ 343 w 1200"/>
              <a:gd name="T45" fmla="*/ 772 h 1372"/>
              <a:gd name="T46" fmla="*/ 515 w 1200"/>
              <a:gd name="T47" fmla="*/ 772 h 1372"/>
              <a:gd name="T48" fmla="*/ 515 w 1200"/>
              <a:gd name="T49" fmla="*/ 1372 h 1372"/>
              <a:gd name="T50" fmla="*/ 343 w 1200"/>
              <a:gd name="T51" fmla="*/ 1372 h 1372"/>
              <a:gd name="T52" fmla="*/ 343 w 1200"/>
              <a:gd name="T53" fmla="*/ 772 h 1372"/>
              <a:gd name="T54" fmla="*/ 0 w 1200"/>
              <a:gd name="T55" fmla="*/ 943 h 1372"/>
              <a:gd name="T56" fmla="*/ 172 w 1200"/>
              <a:gd name="T57" fmla="*/ 943 h 1372"/>
              <a:gd name="T58" fmla="*/ 172 w 1200"/>
              <a:gd name="T59" fmla="*/ 1372 h 1372"/>
              <a:gd name="T60" fmla="*/ 0 w 1200"/>
              <a:gd name="T61" fmla="*/ 1372 h 1372"/>
              <a:gd name="T62" fmla="*/ 0 w 1200"/>
              <a:gd name="T63" fmla="*/ 94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0" h="1372">
                <a:moveTo>
                  <a:pt x="943" y="0"/>
                </a:moveTo>
                <a:lnTo>
                  <a:pt x="1029" y="86"/>
                </a:lnTo>
                <a:lnTo>
                  <a:pt x="686" y="429"/>
                </a:lnTo>
                <a:lnTo>
                  <a:pt x="515" y="257"/>
                </a:lnTo>
                <a:lnTo>
                  <a:pt x="0" y="772"/>
                </a:lnTo>
                <a:lnTo>
                  <a:pt x="86" y="857"/>
                </a:lnTo>
                <a:lnTo>
                  <a:pt x="515" y="429"/>
                </a:lnTo>
                <a:lnTo>
                  <a:pt x="686" y="600"/>
                </a:lnTo>
                <a:lnTo>
                  <a:pt x="1115" y="172"/>
                </a:lnTo>
                <a:lnTo>
                  <a:pt x="1200" y="257"/>
                </a:lnTo>
                <a:lnTo>
                  <a:pt x="1200" y="0"/>
                </a:lnTo>
                <a:lnTo>
                  <a:pt x="943" y="0"/>
                </a:lnTo>
                <a:close/>
                <a:moveTo>
                  <a:pt x="1029" y="429"/>
                </a:moveTo>
                <a:lnTo>
                  <a:pt x="1200" y="429"/>
                </a:lnTo>
                <a:lnTo>
                  <a:pt x="1200" y="1372"/>
                </a:lnTo>
                <a:lnTo>
                  <a:pt x="1029" y="1372"/>
                </a:lnTo>
                <a:lnTo>
                  <a:pt x="1029" y="429"/>
                </a:lnTo>
                <a:close/>
                <a:moveTo>
                  <a:pt x="686" y="686"/>
                </a:moveTo>
                <a:lnTo>
                  <a:pt x="857" y="686"/>
                </a:lnTo>
                <a:lnTo>
                  <a:pt x="857" y="1372"/>
                </a:lnTo>
                <a:lnTo>
                  <a:pt x="686" y="1372"/>
                </a:lnTo>
                <a:lnTo>
                  <a:pt x="686" y="686"/>
                </a:lnTo>
                <a:close/>
                <a:moveTo>
                  <a:pt x="343" y="772"/>
                </a:moveTo>
                <a:lnTo>
                  <a:pt x="515" y="772"/>
                </a:lnTo>
                <a:lnTo>
                  <a:pt x="515" y="1372"/>
                </a:lnTo>
                <a:lnTo>
                  <a:pt x="343" y="1372"/>
                </a:lnTo>
                <a:lnTo>
                  <a:pt x="343" y="772"/>
                </a:lnTo>
                <a:close/>
                <a:moveTo>
                  <a:pt x="0" y="943"/>
                </a:moveTo>
                <a:lnTo>
                  <a:pt x="172" y="943"/>
                </a:lnTo>
                <a:lnTo>
                  <a:pt x="172" y="1372"/>
                </a:lnTo>
                <a:lnTo>
                  <a:pt x="0" y="1372"/>
                </a:lnTo>
                <a:lnTo>
                  <a:pt x="0" y="943"/>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3" name="Oval 87"/>
          <p:cNvSpPr/>
          <p:nvPr/>
        </p:nvSpPr>
        <p:spPr bwMode="auto">
          <a:xfrm>
            <a:off x="1120021" y="2416231"/>
            <a:ext cx="573645" cy="573972"/>
          </a:xfrm>
          <a:prstGeom prst="ellipse">
            <a:avLst/>
          </a:prstGeom>
          <a:solidFill>
            <a:schemeClr val="accent2"/>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a:latin typeface="微软雅黑" panose="020B0503020204020204" pitchFamily="34" charset="-122"/>
            </a:endParaRPr>
          </a:p>
        </p:txBody>
      </p:sp>
      <p:sp>
        <p:nvSpPr>
          <p:cNvPr id="14" name="矩形 13"/>
          <p:cNvSpPr/>
          <p:nvPr/>
        </p:nvSpPr>
        <p:spPr>
          <a:xfrm>
            <a:off x="1746421" y="2551791"/>
            <a:ext cx="2707589" cy="484748"/>
          </a:xfrm>
          <a:prstGeom prst="rect">
            <a:avLst/>
          </a:prstGeom>
        </p:spPr>
        <p:txBody>
          <a:bodyPr wrap="square" lIns="68580" tIns="34290" rIns="68580" bIns="34290">
            <a:spAutoFit/>
          </a:bodyPr>
          <a:lstStyle/>
          <a:p>
            <a:pPr algn="just"/>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5" name="矩形 14"/>
          <p:cNvSpPr/>
          <p:nvPr/>
        </p:nvSpPr>
        <p:spPr>
          <a:xfrm>
            <a:off x="1746420" y="2295815"/>
            <a:ext cx="1674116" cy="253916"/>
          </a:xfrm>
          <a:prstGeom prst="rect">
            <a:avLst/>
          </a:prstGeom>
        </p:spPr>
        <p:txBody>
          <a:bodyPr wrap="square" lIns="68580" tIns="34290" rIns="68580" bIns="34290">
            <a:spAutoFit/>
          </a:bodyPr>
          <a:lstStyle/>
          <a:p>
            <a:pPr algn="just"/>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grpSp>
        <p:nvGrpSpPr>
          <p:cNvPr id="16" name="组合 15"/>
          <p:cNvGrpSpPr>
            <a:grpSpLocks noChangeAspect="1"/>
          </p:cNvGrpSpPr>
          <p:nvPr/>
        </p:nvGrpSpPr>
        <p:grpSpPr>
          <a:xfrm>
            <a:off x="1271843" y="2583994"/>
            <a:ext cx="270000" cy="238447"/>
            <a:chOff x="10044251" y="4522834"/>
            <a:chExt cx="745082" cy="657806"/>
          </a:xfrm>
          <a:solidFill>
            <a:schemeClr val="bg1"/>
          </a:solidFill>
          <a:effectLst/>
        </p:grpSpPr>
        <p:sp>
          <p:nvSpPr>
            <p:cNvPr id="17" name="Oval 423"/>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4"/>
            <p:cNvSpPr>
              <a:spLocks/>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5"/>
            <p:cNvSpPr>
              <a:spLocks/>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6"/>
            <p:cNvSpPr>
              <a:spLocks/>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427"/>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28"/>
            <p:cNvSpPr>
              <a:spLocks/>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429"/>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p:cNvSpPr/>
          <p:nvPr/>
        </p:nvSpPr>
        <p:spPr>
          <a:xfrm>
            <a:off x="5379492" y="2270269"/>
            <a:ext cx="1314362" cy="253916"/>
          </a:xfrm>
          <a:prstGeom prst="rect">
            <a:avLst/>
          </a:prstGeom>
        </p:spPr>
        <p:txBody>
          <a:bodyPr wrap="square" lIns="68580" tIns="34290" rIns="68580" bIns="34290">
            <a:spAutoFit/>
          </a:bodyPr>
          <a:lstStyle/>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5" name="矩形 24"/>
          <p:cNvSpPr/>
          <p:nvPr/>
        </p:nvSpPr>
        <p:spPr>
          <a:xfrm>
            <a:off x="5754021" y="1506304"/>
            <a:ext cx="1075624" cy="253916"/>
          </a:xfrm>
          <a:prstGeom prst="rect">
            <a:avLst/>
          </a:prstGeom>
        </p:spPr>
        <p:txBody>
          <a:bodyPr wrap="square" lIns="68580" tIns="34290" rIns="68580" bIns="34290">
            <a:spAutoFit/>
          </a:bodyPr>
          <a:lstStyle/>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6" name="矩形 25"/>
          <p:cNvSpPr/>
          <p:nvPr/>
        </p:nvSpPr>
        <p:spPr>
          <a:xfrm>
            <a:off x="5817081" y="2878793"/>
            <a:ext cx="890866" cy="253916"/>
          </a:xfrm>
          <a:prstGeom prst="rect">
            <a:avLst/>
          </a:prstGeom>
        </p:spPr>
        <p:txBody>
          <a:bodyPr wrap="square" lIns="68580" tIns="34290" rIns="68580" bIns="34290">
            <a:spAutoFit/>
          </a:bodyPr>
          <a:lstStyle/>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7" name="矩形 26"/>
          <p:cNvSpPr/>
          <p:nvPr/>
        </p:nvSpPr>
        <p:spPr>
          <a:xfrm>
            <a:off x="5356326" y="1877732"/>
            <a:ext cx="757985"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8" name="矩形 27"/>
          <p:cNvSpPr/>
          <p:nvPr/>
        </p:nvSpPr>
        <p:spPr>
          <a:xfrm>
            <a:off x="6241731" y="1911147"/>
            <a:ext cx="647472"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9" name="矩形 28"/>
          <p:cNvSpPr/>
          <p:nvPr/>
        </p:nvSpPr>
        <p:spPr>
          <a:xfrm>
            <a:off x="6588224" y="2716597"/>
            <a:ext cx="601960"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0" name="矩形 29"/>
          <p:cNvSpPr/>
          <p:nvPr/>
        </p:nvSpPr>
        <p:spPr>
          <a:xfrm>
            <a:off x="6565468" y="2177447"/>
            <a:ext cx="757985"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1" name="矩形 30"/>
          <p:cNvSpPr/>
          <p:nvPr/>
        </p:nvSpPr>
        <p:spPr>
          <a:xfrm>
            <a:off x="5451034" y="2692412"/>
            <a:ext cx="647472"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2" name="矩形 31"/>
          <p:cNvSpPr/>
          <p:nvPr/>
        </p:nvSpPr>
        <p:spPr>
          <a:xfrm>
            <a:off x="5847740" y="2134439"/>
            <a:ext cx="601960" cy="223138"/>
          </a:xfrm>
          <a:prstGeom prst="rect">
            <a:avLst/>
          </a:prstGeom>
        </p:spPr>
        <p:txBody>
          <a:bodyPr wrap="square" lIns="68580" tIns="34290" rIns="68580" bIns="34290">
            <a:spAutoFit/>
          </a:bodyPr>
          <a:lstStyle/>
          <a:p>
            <a:pPr algn="ct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20532698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childTnLst>
                          </p:cTn>
                        </p:par>
                        <p:par>
                          <p:cTn id="14" fill="hold">
                            <p:stCondLst>
                              <p:cond delay="650"/>
                            </p:stCondLst>
                            <p:childTnLst>
                              <p:par>
                                <p:cTn id="15" presetID="23" presetClass="entr" presetSubtype="52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ppt_x</p:attrName>
                                        </p:attrNameLst>
                                      </p:cBhvr>
                                      <p:tavLst>
                                        <p:tav tm="0">
                                          <p:val>
                                            <p:fltVal val="0.5"/>
                                          </p:val>
                                        </p:tav>
                                        <p:tav tm="100000">
                                          <p:val>
                                            <p:strVal val="#ppt_x"/>
                                          </p:val>
                                        </p:tav>
                                      </p:tavLst>
                                    </p:anim>
                                    <p:anim calcmode="lin" valueType="num">
                                      <p:cBhvr>
                                        <p:cTn id="20" dur="500" fill="hold"/>
                                        <p:tgtEl>
                                          <p:spTgt spid="24"/>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par>
                                <p:cTn id="27" presetID="23" presetClass="entr" presetSubtype="528"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 calcmode="lin" valueType="num">
                                      <p:cBhvr>
                                        <p:cTn id="31" dur="500" fill="hold"/>
                                        <p:tgtEl>
                                          <p:spTgt spid="26"/>
                                        </p:tgtEl>
                                        <p:attrNameLst>
                                          <p:attrName>ppt_x</p:attrName>
                                        </p:attrNameLst>
                                      </p:cBhvr>
                                      <p:tavLst>
                                        <p:tav tm="0">
                                          <p:val>
                                            <p:fltVal val="0.5"/>
                                          </p:val>
                                        </p:tav>
                                        <p:tav tm="100000">
                                          <p:val>
                                            <p:strVal val="#ppt_x"/>
                                          </p:val>
                                        </p:tav>
                                      </p:tavLst>
                                    </p:anim>
                                    <p:anim calcmode="lin" valueType="num">
                                      <p:cBhvr>
                                        <p:cTn id="32" dur="500" fill="hold"/>
                                        <p:tgtEl>
                                          <p:spTgt spid="26"/>
                                        </p:tgtEl>
                                        <p:attrNameLst>
                                          <p:attrName>ppt_y</p:attrName>
                                        </p:attrNameLst>
                                      </p:cBhvr>
                                      <p:tavLst>
                                        <p:tav tm="0">
                                          <p:val>
                                            <p:fltVal val="0.5"/>
                                          </p:val>
                                        </p:tav>
                                        <p:tav tm="100000">
                                          <p:val>
                                            <p:strVal val="#ppt_y"/>
                                          </p:val>
                                        </p:tav>
                                      </p:tavLst>
                                    </p:anim>
                                  </p:childTnLst>
                                </p:cTn>
                              </p:par>
                              <p:par>
                                <p:cTn id="33" presetID="23" presetClass="entr" presetSubtype="528" fill="hold" grpId="0" nodeType="withEffect">
                                  <p:stCondLst>
                                    <p:cond delay="6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ppt_x</p:attrName>
                                        </p:attrNameLst>
                                      </p:cBhvr>
                                      <p:tavLst>
                                        <p:tav tm="0">
                                          <p:val>
                                            <p:fltVal val="0.5"/>
                                          </p:val>
                                        </p:tav>
                                        <p:tav tm="100000">
                                          <p:val>
                                            <p:strVal val="#ppt_x"/>
                                          </p:val>
                                        </p:tav>
                                      </p:tavLst>
                                    </p:anim>
                                    <p:anim calcmode="lin" valueType="num">
                                      <p:cBhvr>
                                        <p:cTn id="38" dur="500" fill="hold"/>
                                        <p:tgtEl>
                                          <p:spTgt spid="27"/>
                                        </p:tgtEl>
                                        <p:attrNameLst>
                                          <p:attrName>ppt_y</p:attrName>
                                        </p:attrNameLst>
                                      </p:cBhvr>
                                      <p:tavLst>
                                        <p:tav tm="0">
                                          <p:val>
                                            <p:fltVal val="0.5"/>
                                          </p:val>
                                        </p:tav>
                                        <p:tav tm="100000">
                                          <p:val>
                                            <p:strVal val="#ppt_y"/>
                                          </p:val>
                                        </p:tav>
                                      </p:tavLst>
                                    </p:anim>
                                  </p:childTnLst>
                                </p:cTn>
                              </p:par>
                              <p:par>
                                <p:cTn id="39" presetID="23" presetClass="entr" presetSubtype="528" fill="hold" grpId="0" nodeType="withEffect">
                                  <p:stCondLst>
                                    <p:cond delay="8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 calcmode="lin" valueType="num">
                                      <p:cBhvr>
                                        <p:cTn id="43" dur="500" fill="hold"/>
                                        <p:tgtEl>
                                          <p:spTgt spid="28"/>
                                        </p:tgtEl>
                                        <p:attrNameLst>
                                          <p:attrName>ppt_x</p:attrName>
                                        </p:attrNameLst>
                                      </p:cBhvr>
                                      <p:tavLst>
                                        <p:tav tm="0">
                                          <p:val>
                                            <p:fltVal val="0.5"/>
                                          </p:val>
                                        </p:tav>
                                        <p:tav tm="100000">
                                          <p:val>
                                            <p:strVal val="#ppt_x"/>
                                          </p:val>
                                        </p:tav>
                                      </p:tavLst>
                                    </p:anim>
                                    <p:anim calcmode="lin" valueType="num">
                                      <p:cBhvr>
                                        <p:cTn id="44" dur="500" fill="hold"/>
                                        <p:tgtEl>
                                          <p:spTgt spid="28"/>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100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 calcmode="lin" valueType="num">
                                      <p:cBhvr>
                                        <p:cTn id="49" dur="500" fill="hold"/>
                                        <p:tgtEl>
                                          <p:spTgt spid="29"/>
                                        </p:tgtEl>
                                        <p:attrNameLst>
                                          <p:attrName>ppt_x</p:attrName>
                                        </p:attrNameLst>
                                      </p:cBhvr>
                                      <p:tavLst>
                                        <p:tav tm="0">
                                          <p:val>
                                            <p:fltVal val="0.5"/>
                                          </p:val>
                                        </p:tav>
                                        <p:tav tm="100000">
                                          <p:val>
                                            <p:strVal val="#ppt_x"/>
                                          </p:val>
                                        </p:tav>
                                      </p:tavLst>
                                    </p:anim>
                                    <p:anim calcmode="lin" valueType="num">
                                      <p:cBhvr>
                                        <p:cTn id="50" dur="500" fill="hold"/>
                                        <p:tgtEl>
                                          <p:spTgt spid="29"/>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120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 calcmode="lin" valueType="num">
                                      <p:cBhvr>
                                        <p:cTn id="55" dur="500" fill="hold"/>
                                        <p:tgtEl>
                                          <p:spTgt spid="30"/>
                                        </p:tgtEl>
                                        <p:attrNameLst>
                                          <p:attrName>ppt_x</p:attrName>
                                        </p:attrNameLst>
                                      </p:cBhvr>
                                      <p:tavLst>
                                        <p:tav tm="0">
                                          <p:val>
                                            <p:fltVal val="0.5"/>
                                          </p:val>
                                        </p:tav>
                                        <p:tav tm="100000">
                                          <p:val>
                                            <p:strVal val="#ppt_x"/>
                                          </p:val>
                                        </p:tav>
                                      </p:tavLst>
                                    </p:anim>
                                    <p:anim calcmode="lin" valueType="num">
                                      <p:cBhvr>
                                        <p:cTn id="56" dur="500" fill="hold"/>
                                        <p:tgtEl>
                                          <p:spTgt spid="30"/>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14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ppt_x</p:attrName>
                                        </p:attrNameLst>
                                      </p:cBhvr>
                                      <p:tavLst>
                                        <p:tav tm="0">
                                          <p:val>
                                            <p:fltVal val="0.5"/>
                                          </p:val>
                                        </p:tav>
                                        <p:tav tm="100000">
                                          <p:val>
                                            <p:strVal val="#ppt_x"/>
                                          </p:val>
                                        </p:tav>
                                      </p:tavLst>
                                    </p:anim>
                                    <p:anim calcmode="lin" valueType="num">
                                      <p:cBhvr>
                                        <p:cTn id="62" dur="500" fill="hold"/>
                                        <p:tgtEl>
                                          <p:spTgt spid="31"/>
                                        </p:tgtEl>
                                        <p:attrNameLst>
                                          <p:attrName>ppt_y</p:attrName>
                                        </p:attrNameLst>
                                      </p:cBhvr>
                                      <p:tavLst>
                                        <p:tav tm="0">
                                          <p:val>
                                            <p:fltVal val="0.5"/>
                                          </p:val>
                                        </p:tav>
                                        <p:tav tm="100000">
                                          <p:val>
                                            <p:strVal val="#ppt_y"/>
                                          </p:val>
                                        </p:tav>
                                      </p:tavLst>
                                    </p:anim>
                                  </p:childTnLst>
                                </p:cTn>
                              </p:par>
                              <p:par>
                                <p:cTn id="63" presetID="23" presetClass="entr" presetSubtype="528" fill="hold" grpId="0" nodeType="withEffect">
                                  <p:stCondLst>
                                    <p:cond delay="160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anim calcmode="lin" valueType="num">
                                      <p:cBhvr>
                                        <p:cTn id="67" dur="500" fill="hold"/>
                                        <p:tgtEl>
                                          <p:spTgt spid="32"/>
                                        </p:tgtEl>
                                        <p:attrNameLst>
                                          <p:attrName>ppt_x</p:attrName>
                                        </p:attrNameLst>
                                      </p:cBhvr>
                                      <p:tavLst>
                                        <p:tav tm="0">
                                          <p:val>
                                            <p:fltVal val="0.5"/>
                                          </p:val>
                                        </p:tav>
                                        <p:tav tm="100000">
                                          <p:val>
                                            <p:strVal val="#ppt_x"/>
                                          </p:val>
                                        </p:tav>
                                      </p:tavLst>
                                    </p:anim>
                                    <p:anim calcmode="lin" valueType="num">
                                      <p:cBhvr>
                                        <p:cTn id="68" dur="500" fill="hold"/>
                                        <p:tgtEl>
                                          <p:spTgt spid="32"/>
                                        </p:tgtEl>
                                        <p:attrNameLst>
                                          <p:attrName>ppt_y</p:attrName>
                                        </p:attrNameLst>
                                      </p:cBhvr>
                                      <p:tavLst>
                                        <p:tav tm="0">
                                          <p:val>
                                            <p:fltVal val="0.5"/>
                                          </p:val>
                                        </p:tav>
                                        <p:tav tm="100000">
                                          <p:val>
                                            <p:strVal val="#ppt_y"/>
                                          </p:val>
                                        </p:tav>
                                      </p:tavLst>
                                    </p:anim>
                                  </p:childTnLst>
                                </p:cTn>
                              </p:par>
                            </p:childTnLst>
                          </p:cTn>
                        </p:par>
                        <p:par>
                          <p:cTn id="69" fill="hold">
                            <p:stCondLst>
                              <p:cond delay="2750"/>
                            </p:stCondLst>
                            <p:childTnLst>
                              <p:par>
                                <p:cTn id="70" presetID="53" presetClass="entr" presetSubtype="16"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250" fill="hold"/>
                                        <p:tgtEl>
                                          <p:spTgt spid="9"/>
                                        </p:tgtEl>
                                        <p:attrNameLst>
                                          <p:attrName>ppt_w</p:attrName>
                                        </p:attrNameLst>
                                      </p:cBhvr>
                                      <p:tavLst>
                                        <p:tav tm="0">
                                          <p:val>
                                            <p:fltVal val="0"/>
                                          </p:val>
                                        </p:tav>
                                        <p:tav tm="100000">
                                          <p:val>
                                            <p:strVal val="#ppt_w"/>
                                          </p:val>
                                        </p:tav>
                                      </p:tavLst>
                                    </p:anim>
                                    <p:anim calcmode="lin" valueType="num">
                                      <p:cBhvr>
                                        <p:cTn id="73" dur="250" fill="hold"/>
                                        <p:tgtEl>
                                          <p:spTgt spid="9"/>
                                        </p:tgtEl>
                                        <p:attrNameLst>
                                          <p:attrName>ppt_h</p:attrName>
                                        </p:attrNameLst>
                                      </p:cBhvr>
                                      <p:tavLst>
                                        <p:tav tm="0">
                                          <p:val>
                                            <p:fltVal val="0"/>
                                          </p:val>
                                        </p:tav>
                                        <p:tav tm="100000">
                                          <p:val>
                                            <p:strVal val="#ppt_h"/>
                                          </p:val>
                                        </p:tav>
                                      </p:tavLst>
                                    </p:anim>
                                    <p:animEffect transition="in" filter="fade">
                                      <p:cBhvr>
                                        <p:cTn id="74" dur="250"/>
                                        <p:tgtEl>
                                          <p:spTgt spid="9"/>
                                        </p:tgtEl>
                                      </p:cBhvr>
                                    </p:animEffect>
                                  </p:childTnLst>
                                </p:cTn>
                              </p:par>
                            </p:childTnLst>
                          </p:cTn>
                        </p:par>
                        <p:par>
                          <p:cTn id="75" fill="hold">
                            <p:stCondLst>
                              <p:cond delay="3000"/>
                            </p:stCondLst>
                            <p:childTnLst>
                              <p:par>
                                <p:cTn id="76" presetID="53" presetClass="entr" presetSubtype="16"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250" fill="hold"/>
                                        <p:tgtEl>
                                          <p:spTgt spid="12"/>
                                        </p:tgtEl>
                                        <p:attrNameLst>
                                          <p:attrName>ppt_w</p:attrName>
                                        </p:attrNameLst>
                                      </p:cBhvr>
                                      <p:tavLst>
                                        <p:tav tm="0">
                                          <p:val>
                                            <p:fltVal val="0"/>
                                          </p:val>
                                        </p:tav>
                                        <p:tav tm="100000">
                                          <p:val>
                                            <p:strVal val="#ppt_w"/>
                                          </p:val>
                                        </p:tav>
                                      </p:tavLst>
                                    </p:anim>
                                    <p:anim calcmode="lin" valueType="num">
                                      <p:cBhvr>
                                        <p:cTn id="79" dur="250" fill="hold"/>
                                        <p:tgtEl>
                                          <p:spTgt spid="12"/>
                                        </p:tgtEl>
                                        <p:attrNameLst>
                                          <p:attrName>ppt_h</p:attrName>
                                        </p:attrNameLst>
                                      </p:cBhvr>
                                      <p:tavLst>
                                        <p:tav tm="0">
                                          <p:val>
                                            <p:fltVal val="0"/>
                                          </p:val>
                                        </p:tav>
                                        <p:tav tm="100000">
                                          <p:val>
                                            <p:strVal val="#ppt_h"/>
                                          </p:val>
                                        </p:tav>
                                      </p:tavLst>
                                    </p:anim>
                                    <p:animEffect transition="in" filter="fade">
                                      <p:cBhvr>
                                        <p:cTn id="80" dur="250"/>
                                        <p:tgtEl>
                                          <p:spTgt spid="12"/>
                                        </p:tgtEl>
                                      </p:cBhvr>
                                    </p:animEffect>
                                  </p:childTnLst>
                                </p:cTn>
                              </p:par>
                            </p:childTnLst>
                          </p:cTn>
                        </p:par>
                        <p:par>
                          <p:cTn id="81" fill="hold">
                            <p:stCondLst>
                              <p:cond delay="3250"/>
                            </p:stCondLst>
                            <p:childTnLst>
                              <p:par>
                                <p:cTn id="82" presetID="53" presetClass="entr" presetSubtype="16"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250" fill="hold"/>
                                        <p:tgtEl>
                                          <p:spTgt spid="11"/>
                                        </p:tgtEl>
                                        <p:attrNameLst>
                                          <p:attrName>ppt_w</p:attrName>
                                        </p:attrNameLst>
                                      </p:cBhvr>
                                      <p:tavLst>
                                        <p:tav tm="0">
                                          <p:val>
                                            <p:fltVal val="0"/>
                                          </p:val>
                                        </p:tav>
                                        <p:tav tm="100000">
                                          <p:val>
                                            <p:strVal val="#ppt_w"/>
                                          </p:val>
                                        </p:tav>
                                      </p:tavLst>
                                    </p:anim>
                                    <p:anim calcmode="lin" valueType="num">
                                      <p:cBhvr>
                                        <p:cTn id="85" dur="250" fill="hold"/>
                                        <p:tgtEl>
                                          <p:spTgt spid="11"/>
                                        </p:tgtEl>
                                        <p:attrNameLst>
                                          <p:attrName>ppt_h</p:attrName>
                                        </p:attrNameLst>
                                      </p:cBhvr>
                                      <p:tavLst>
                                        <p:tav tm="0">
                                          <p:val>
                                            <p:fltVal val="0"/>
                                          </p:val>
                                        </p:tav>
                                        <p:tav tm="100000">
                                          <p:val>
                                            <p:strVal val="#ppt_h"/>
                                          </p:val>
                                        </p:tav>
                                      </p:tavLst>
                                    </p:anim>
                                    <p:animEffect transition="in" filter="fade">
                                      <p:cBhvr>
                                        <p:cTn id="86" dur="250"/>
                                        <p:tgtEl>
                                          <p:spTgt spid="11"/>
                                        </p:tgtEl>
                                      </p:cBhvr>
                                    </p:animEffect>
                                  </p:childTnLst>
                                </p:cTn>
                              </p:par>
                            </p:childTnLst>
                          </p:cTn>
                        </p:par>
                        <p:par>
                          <p:cTn id="87" fill="hold">
                            <p:stCondLst>
                              <p:cond delay="350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10"/>
                                        </p:tgtEl>
                                        <p:attrNameLst>
                                          <p:attrName>style.visibility</p:attrName>
                                        </p:attrNameLst>
                                      </p:cBhvr>
                                      <p:to>
                                        <p:strVal val="visible"/>
                                      </p:to>
                                    </p:set>
                                    <p:anim calcmode="lin" valueType="num">
                                      <p:cBhvr>
                                        <p:cTn id="90" dur="250" fill="hold"/>
                                        <p:tgtEl>
                                          <p:spTgt spid="10"/>
                                        </p:tgtEl>
                                        <p:attrNameLst>
                                          <p:attrName>ppt_w</p:attrName>
                                        </p:attrNameLst>
                                      </p:cBhvr>
                                      <p:tavLst>
                                        <p:tav tm="0">
                                          <p:val>
                                            <p:fltVal val="0"/>
                                          </p:val>
                                        </p:tav>
                                        <p:tav tm="100000">
                                          <p:val>
                                            <p:strVal val="#ppt_w"/>
                                          </p:val>
                                        </p:tav>
                                      </p:tavLst>
                                    </p:anim>
                                    <p:anim calcmode="lin" valueType="num">
                                      <p:cBhvr>
                                        <p:cTn id="91" dur="250" fill="hold"/>
                                        <p:tgtEl>
                                          <p:spTgt spid="10"/>
                                        </p:tgtEl>
                                        <p:attrNameLst>
                                          <p:attrName>ppt_h</p:attrName>
                                        </p:attrNameLst>
                                      </p:cBhvr>
                                      <p:tavLst>
                                        <p:tav tm="0">
                                          <p:val>
                                            <p:fltVal val="0"/>
                                          </p:val>
                                        </p:tav>
                                        <p:tav tm="100000">
                                          <p:val>
                                            <p:strVal val="#ppt_h"/>
                                          </p:val>
                                        </p:tav>
                                      </p:tavLst>
                                    </p:anim>
                                    <p:animEffect transition="in" filter="fade">
                                      <p:cBhvr>
                                        <p:cTn id="92" dur="250"/>
                                        <p:tgtEl>
                                          <p:spTgt spid="10"/>
                                        </p:tgtEl>
                                      </p:cBhvr>
                                    </p:animEffect>
                                  </p:childTnLst>
                                </p:cTn>
                              </p:par>
                            </p:childTnLst>
                          </p:cTn>
                        </p:par>
                        <p:par>
                          <p:cTn id="93" fill="hold">
                            <p:stCondLst>
                              <p:cond delay="5050"/>
                            </p:stCondLst>
                            <p:childTnLst>
                              <p:par>
                                <p:cTn id="94" presetID="53" presetClass="entr" presetSubtype="16"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p:cTn id="96" dur="250" fill="hold"/>
                                        <p:tgtEl>
                                          <p:spTgt spid="13"/>
                                        </p:tgtEl>
                                        <p:attrNameLst>
                                          <p:attrName>ppt_w</p:attrName>
                                        </p:attrNameLst>
                                      </p:cBhvr>
                                      <p:tavLst>
                                        <p:tav tm="0">
                                          <p:val>
                                            <p:fltVal val="0"/>
                                          </p:val>
                                        </p:tav>
                                        <p:tav tm="100000">
                                          <p:val>
                                            <p:strVal val="#ppt_w"/>
                                          </p:val>
                                        </p:tav>
                                      </p:tavLst>
                                    </p:anim>
                                    <p:anim calcmode="lin" valueType="num">
                                      <p:cBhvr>
                                        <p:cTn id="97" dur="250" fill="hold"/>
                                        <p:tgtEl>
                                          <p:spTgt spid="13"/>
                                        </p:tgtEl>
                                        <p:attrNameLst>
                                          <p:attrName>ppt_h</p:attrName>
                                        </p:attrNameLst>
                                      </p:cBhvr>
                                      <p:tavLst>
                                        <p:tav tm="0">
                                          <p:val>
                                            <p:fltVal val="0"/>
                                          </p:val>
                                        </p:tav>
                                        <p:tav tm="100000">
                                          <p:val>
                                            <p:strVal val="#ppt_h"/>
                                          </p:val>
                                        </p:tav>
                                      </p:tavLst>
                                    </p:anim>
                                    <p:animEffect transition="in" filter="fade">
                                      <p:cBhvr>
                                        <p:cTn id="98" dur="250"/>
                                        <p:tgtEl>
                                          <p:spTgt spid="13"/>
                                        </p:tgtEl>
                                      </p:cBhvr>
                                    </p:animEffect>
                                  </p:childTnLst>
                                </p:cTn>
                              </p:par>
                            </p:childTnLst>
                          </p:cTn>
                        </p:par>
                        <p:par>
                          <p:cTn id="99" fill="hold">
                            <p:stCondLst>
                              <p:cond delay="5300"/>
                            </p:stCondLst>
                            <p:childTnLst>
                              <p:par>
                                <p:cTn id="100" presetID="53" presetClass="entr" presetSubtype="16" fill="hold" nodeType="after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250" fill="hold"/>
                                        <p:tgtEl>
                                          <p:spTgt spid="16"/>
                                        </p:tgtEl>
                                        <p:attrNameLst>
                                          <p:attrName>ppt_w</p:attrName>
                                        </p:attrNameLst>
                                      </p:cBhvr>
                                      <p:tavLst>
                                        <p:tav tm="0">
                                          <p:val>
                                            <p:fltVal val="0"/>
                                          </p:val>
                                        </p:tav>
                                        <p:tav tm="100000">
                                          <p:val>
                                            <p:strVal val="#ppt_w"/>
                                          </p:val>
                                        </p:tav>
                                      </p:tavLst>
                                    </p:anim>
                                    <p:anim calcmode="lin" valueType="num">
                                      <p:cBhvr>
                                        <p:cTn id="103" dur="250" fill="hold"/>
                                        <p:tgtEl>
                                          <p:spTgt spid="16"/>
                                        </p:tgtEl>
                                        <p:attrNameLst>
                                          <p:attrName>ppt_h</p:attrName>
                                        </p:attrNameLst>
                                      </p:cBhvr>
                                      <p:tavLst>
                                        <p:tav tm="0">
                                          <p:val>
                                            <p:fltVal val="0"/>
                                          </p:val>
                                        </p:tav>
                                        <p:tav tm="100000">
                                          <p:val>
                                            <p:strVal val="#ppt_h"/>
                                          </p:val>
                                        </p:tav>
                                      </p:tavLst>
                                    </p:anim>
                                    <p:animEffect transition="in" filter="fade">
                                      <p:cBhvr>
                                        <p:cTn id="104" dur="250"/>
                                        <p:tgtEl>
                                          <p:spTgt spid="16"/>
                                        </p:tgtEl>
                                      </p:cBhvr>
                                    </p:animEffect>
                                  </p:childTnLst>
                                </p:cTn>
                              </p:par>
                            </p:childTnLst>
                          </p:cTn>
                        </p:par>
                        <p:par>
                          <p:cTn id="105" fill="hold">
                            <p:stCondLst>
                              <p:cond delay="5550"/>
                            </p:stCondLst>
                            <p:childTnLst>
                              <p:par>
                                <p:cTn id="106" presetID="53" presetClass="entr" presetSubtype="16" fill="hold" grpId="0" nodeType="after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250" fill="hold"/>
                                        <p:tgtEl>
                                          <p:spTgt spid="15"/>
                                        </p:tgtEl>
                                        <p:attrNameLst>
                                          <p:attrName>ppt_w</p:attrName>
                                        </p:attrNameLst>
                                      </p:cBhvr>
                                      <p:tavLst>
                                        <p:tav tm="0">
                                          <p:val>
                                            <p:fltVal val="0"/>
                                          </p:val>
                                        </p:tav>
                                        <p:tav tm="100000">
                                          <p:val>
                                            <p:strVal val="#ppt_w"/>
                                          </p:val>
                                        </p:tav>
                                      </p:tavLst>
                                    </p:anim>
                                    <p:anim calcmode="lin" valueType="num">
                                      <p:cBhvr>
                                        <p:cTn id="109" dur="250" fill="hold"/>
                                        <p:tgtEl>
                                          <p:spTgt spid="15"/>
                                        </p:tgtEl>
                                        <p:attrNameLst>
                                          <p:attrName>ppt_h</p:attrName>
                                        </p:attrNameLst>
                                      </p:cBhvr>
                                      <p:tavLst>
                                        <p:tav tm="0">
                                          <p:val>
                                            <p:fltVal val="0"/>
                                          </p:val>
                                        </p:tav>
                                        <p:tav tm="100000">
                                          <p:val>
                                            <p:strVal val="#ppt_h"/>
                                          </p:val>
                                        </p:tav>
                                      </p:tavLst>
                                    </p:anim>
                                    <p:animEffect transition="in" filter="fade">
                                      <p:cBhvr>
                                        <p:cTn id="110" dur="250"/>
                                        <p:tgtEl>
                                          <p:spTgt spid="15"/>
                                        </p:tgtEl>
                                      </p:cBhvr>
                                    </p:animEffect>
                                  </p:childTnLst>
                                </p:cTn>
                              </p:par>
                            </p:childTnLst>
                          </p:cTn>
                        </p:par>
                        <p:par>
                          <p:cTn id="111" fill="hold">
                            <p:stCondLst>
                              <p:cond delay="5800"/>
                            </p:stCondLst>
                            <p:childTnLst>
                              <p:par>
                                <p:cTn id="112" presetID="53" presetClass="entr" presetSubtype="16" fill="hold" grpId="0" nodeType="afterEffect">
                                  <p:stCondLst>
                                    <p:cond delay="0"/>
                                  </p:stCondLst>
                                  <p:iterate type="lt">
                                    <p:tmPct val="10000"/>
                                  </p:iterate>
                                  <p:childTnLst>
                                    <p:set>
                                      <p:cBhvr>
                                        <p:cTn id="113" dur="1" fill="hold">
                                          <p:stCondLst>
                                            <p:cond delay="0"/>
                                          </p:stCondLst>
                                        </p:cTn>
                                        <p:tgtEl>
                                          <p:spTgt spid="14"/>
                                        </p:tgtEl>
                                        <p:attrNameLst>
                                          <p:attrName>style.visibility</p:attrName>
                                        </p:attrNameLst>
                                      </p:cBhvr>
                                      <p:to>
                                        <p:strVal val="visible"/>
                                      </p:to>
                                    </p:set>
                                    <p:anim calcmode="lin" valueType="num">
                                      <p:cBhvr>
                                        <p:cTn id="114" dur="250" fill="hold"/>
                                        <p:tgtEl>
                                          <p:spTgt spid="14"/>
                                        </p:tgtEl>
                                        <p:attrNameLst>
                                          <p:attrName>ppt_w</p:attrName>
                                        </p:attrNameLst>
                                      </p:cBhvr>
                                      <p:tavLst>
                                        <p:tav tm="0">
                                          <p:val>
                                            <p:fltVal val="0"/>
                                          </p:val>
                                        </p:tav>
                                        <p:tav tm="100000">
                                          <p:val>
                                            <p:strVal val="#ppt_w"/>
                                          </p:val>
                                        </p:tav>
                                      </p:tavLst>
                                    </p:anim>
                                    <p:anim calcmode="lin" valueType="num">
                                      <p:cBhvr>
                                        <p:cTn id="115" dur="250" fill="hold"/>
                                        <p:tgtEl>
                                          <p:spTgt spid="14"/>
                                        </p:tgtEl>
                                        <p:attrNameLst>
                                          <p:attrName>ppt_h</p:attrName>
                                        </p:attrNameLst>
                                      </p:cBhvr>
                                      <p:tavLst>
                                        <p:tav tm="0">
                                          <p:val>
                                            <p:fltVal val="0"/>
                                          </p:val>
                                        </p:tav>
                                        <p:tav tm="100000">
                                          <p:val>
                                            <p:strVal val="#ppt_h"/>
                                          </p:val>
                                        </p:tav>
                                      </p:tavLst>
                                    </p:anim>
                                    <p:animEffect transition="in" filter="fade">
                                      <p:cBhvr>
                                        <p:cTn id="116" dur="250"/>
                                        <p:tgtEl>
                                          <p:spTgt spid="14"/>
                                        </p:tgtEl>
                                      </p:cBhvr>
                                    </p:animEffect>
                                  </p:childTnLst>
                                </p:cTn>
                              </p:par>
                            </p:childTnLst>
                          </p:cTn>
                        </p:par>
                        <p:par>
                          <p:cTn id="117" fill="hold">
                            <p:stCondLst>
                              <p:cond delay="7350"/>
                            </p:stCondLst>
                            <p:childTnLst>
                              <p:par>
                                <p:cTn id="118" presetID="53" presetClass="entr" presetSubtype="16" fill="hold" grpId="0" nodeType="afterEffect">
                                  <p:stCondLst>
                                    <p:cond delay="0"/>
                                  </p:stCondLst>
                                  <p:childTnLst>
                                    <p:set>
                                      <p:cBhvr>
                                        <p:cTn id="119" dur="1" fill="hold">
                                          <p:stCondLst>
                                            <p:cond delay="0"/>
                                          </p:stCondLst>
                                        </p:cTn>
                                        <p:tgtEl>
                                          <p:spTgt spid="5"/>
                                        </p:tgtEl>
                                        <p:attrNameLst>
                                          <p:attrName>style.visibility</p:attrName>
                                        </p:attrNameLst>
                                      </p:cBhvr>
                                      <p:to>
                                        <p:strVal val="visible"/>
                                      </p:to>
                                    </p:set>
                                    <p:anim calcmode="lin" valueType="num">
                                      <p:cBhvr>
                                        <p:cTn id="120" dur="250" fill="hold"/>
                                        <p:tgtEl>
                                          <p:spTgt spid="5"/>
                                        </p:tgtEl>
                                        <p:attrNameLst>
                                          <p:attrName>ppt_w</p:attrName>
                                        </p:attrNameLst>
                                      </p:cBhvr>
                                      <p:tavLst>
                                        <p:tav tm="0">
                                          <p:val>
                                            <p:fltVal val="0"/>
                                          </p:val>
                                        </p:tav>
                                        <p:tav tm="100000">
                                          <p:val>
                                            <p:strVal val="#ppt_w"/>
                                          </p:val>
                                        </p:tav>
                                      </p:tavLst>
                                    </p:anim>
                                    <p:anim calcmode="lin" valueType="num">
                                      <p:cBhvr>
                                        <p:cTn id="121" dur="250" fill="hold"/>
                                        <p:tgtEl>
                                          <p:spTgt spid="5"/>
                                        </p:tgtEl>
                                        <p:attrNameLst>
                                          <p:attrName>ppt_h</p:attrName>
                                        </p:attrNameLst>
                                      </p:cBhvr>
                                      <p:tavLst>
                                        <p:tav tm="0">
                                          <p:val>
                                            <p:fltVal val="0"/>
                                          </p:val>
                                        </p:tav>
                                        <p:tav tm="100000">
                                          <p:val>
                                            <p:strVal val="#ppt_h"/>
                                          </p:val>
                                        </p:tav>
                                      </p:tavLst>
                                    </p:anim>
                                    <p:animEffect transition="in" filter="fade">
                                      <p:cBhvr>
                                        <p:cTn id="122" dur="250"/>
                                        <p:tgtEl>
                                          <p:spTgt spid="5"/>
                                        </p:tgtEl>
                                      </p:cBhvr>
                                    </p:animEffect>
                                  </p:childTnLst>
                                </p:cTn>
                              </p:par>
                            </p:childTnLst>
                          </p:cTn>
                        </p:par>
                        <p:par>
                          <p:cTn id="123" fill="hold">
                            <p:stCondLst>
                              <p:cond delay="7600"/>
                            </p:stCondLst>
                            <p:childTnLst>
                              <p:par>
                                <p:cTn id="124" presetID="53" presetClass="entr" presetSubtype="16" fill="hold" grpId="0" nodeType="after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250" fill="hold"/>
                                        <p:tgtEl>
                                          <p:spTgt spid="8"/>
                                        </p:tgtEl>
                                        <p:attrNameLst>
                                          <p:attrName>ppt_w</p:attrName>
                                        </p:attrNameLst>
                                      </p:cBhvr>
                                      <p:tavLst>
                                        <p:tav tm="0">
                                          <p:val>
                                            <p:fltVal val="0"/>
                                          </p:val>
                                        </p:tav>
                                        <p:tav tm="100000">
                                          <p:val>
                                            <p:strVal val="#ppt_w"/>
                                          </p:val>
                                        </p:tav>
                                      </p:tavLst>
                                    </p:anim>
                                    <p:anim calcmode="lin" valueType="num">
                                      <p:cBhvr>
                                        <p:cTn id="127" dur="250" fill="hold"/>
                                        <p:tgtEl>
                                          <p:spTgt spid="8"/>
                                        </p:tgtEl>
                                        <p:attrNameLst>
                                          <p:attrName>ppt_h</p:attrName>
                                        </p:attrNameLst>
                                      </p:cBhvr>
                                      <p:tavLst>
                                        <p:tav tm="0">
                                          <p:val>
                                            <p:fltVal val="0"/>
                                          </p:val>
                                        </p:tav>
                                        <p:tav tm="100000">
                                          <p:val>
                                            <p:strVal val="#ppt_h"/>
                                          </p:val>
                                        </p:tav>
                                      </p:tavLst>
                                    </p:anim>
                                    <p:animEffect transition="in" filter="fade">
                                      <p:cBhvr>
                                        <p:cTn id="128" dur="250"/>
                                        <p:tgtEl>
                                          <p:spTgt spid="8"/>
                                        </p:tgtEl>
                                      </p:cBhvr>
                                    </p:animEffect>
                                  </p:childTnLst>
                                </p:cTn>
                              </p:par>
                            </p:childTnLst>
                          </p:cTn>
                        </p:par>
                        <p:par>
                          <p:cTn id="129" fill="hold">
                            <p:stCondLst>
                              <p:cond delay="7850"/>
                            </p:stCondLst>
                            <p:childTnLst>
                              <p:par>
                                <p:cTn id="130" presetID="53" presetClass="entr" presetSubtype="16" fill="hold" grpId="0" nodeType="after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p:cTn id="132" dur="250" fill="hold"/>
                                        <p:tgtEl>
                                          <p:spTgt spid="7"/>
                                        </p:tgtEl>
                                        <p:attrNameLst>
                                          <p:attrName>ppt_w</p:attrName>
                                        </p:attrNameLst>
                                      </p:cBhvr>
                                      <p:tavLst>
                                        <p:tav tm="0">
                                          <p:val>
                                            <p:fltVal val="0"/>
                                          </p:val>
                                        </p:tav>
                                        <p:tav tm="100000">
                                          <p:val>
                                            <p:strVal val="#ppt_w"/>
                                          </p:val>
                                        </p:tav>
                                      </p:tavLst>
                                    </p:anim>
                                    <p:anim calcmode="lin" valueType="num">
                                      <p:cBhvr>
                                        <p:cTn id="133" dur="250" fill="hold"/>
                                        <p:tgtEl>
                                          <p:spTgt spid="7"/>
                                        </p:tgtEl>
                                        <p:attrNameLst>
                                          <p:attrName>ppt_h</p:attrName>
                                        </p:attrNameLst>
                                      </p:cBhvr>
                                      <p:tavLst>
                                        <p:tav tm="0">
                                          <p:val>
                                            <p:fltVal val="0"/>
                                          </p:val>
                                        </p:tav>
                                        <p:tav tm="100000">
                                          <p:val>
                                            <p:strVal val="#ppt_h"/>
                                          </p:val>
                                        </p:tav>
                                      </p:tavLst>
                                    </p:anim>
                                    <p:animEffect transition="in" filter="fade">
                                      <p:cBhvr>
                                        <p:cTn id="134" dur="250"/>
                                        <p:tgtEl>
                                          <p:spTgt spid="7"/>
                                        </p:tgtEl>
                                      </p:cBhvr>
                                    </p:animEffect>
                                  </p:childTnLst>
                                </p:cTn>
                              </p:par>
                            </p:childTnLst>
                          </p:cTn>
                        </p:par>
                        <p:par>
                          <p:cTn id="135" fill="hold">
                            <p:stCondLst>
                              <p:cond delay="8100"/>
                            </p:stCondLst>
                            <p:childTnLst>
                              <p:par>
                                <p:cTn id="136" presetID="53" presetClass="entr" presetSubtype="16" fill="hold" grpId="0" nodeType="afterEffect">
                                  <p:stCondLst>
                                    <p:cond delay="0"/>
                                  </p:stCondLst>
                                  <p:iterate type="lt">
                                    <p:tmPct val="10000"/>
                                  </p:iterate>
                                  <p:childTnLst>
                                    <p:set>
                                      <p:cBhvr>
                                        <p:cTn id="137" dur="1" fill="hold">
                                          <p:stCondLst>
                                            <p:cond delay="0"/>
                                          </p:stCondLst>
                                        </p:cTn>
                                        <p:tgtEl>
                                          <p:spTgt spid="6"/>
                                        </p:tgtEl>
                                        <p:attrNameLst>
                                          <p:attrName>style.visibility</p:attrName>
                                        </p:attrNameLst>
                                      </p:cBhvr>
                                      <p:to>
                                        <p:strVal val="visible"/>
                                      </p:to>
                                    </p:set>
                                    <p:anim calcmode="lin" valueType="num">
                                      <p:cBhvr>
                                        <p:cTn id="138" dur="250" fill="hold"/>
                                        <p:tgtEl>
                                          <p:spTgt spid="6"/>
                                        </p:tgtEl>
                                        <p:attrNameLst>
                                          <p:attrName>ppt_w</p:attrName>
                                        </p:attrNameLst>
                                      </p:cBhvr>
                                      <p:tavLst>
                                        <p:tav tm="0">
                                          <p:val>
                                            <p:fltVal val="0"/>
                                          </p:val>
                                        </p:tav>
                                        <p:tav tm="100000">
                                          <p:val>
                                            <p:strVal val="#ppt_w"/>
                                          </p:val>
                                        </p:tav>
                                      </p:tavLst>
                                    </p:anim>
                                    <p:anim calcmode="lin" valueType="num">
                                      <p:cBhvr>
                                        <p:cTn id="139" dur="250" fill="hold"/>
                                        <p:tgtEl>
                                          <p:spTgt spid="6"/>
                                        </p:tgtEl>
                                        <p:attrNameLst>
                                          <p:attrName>ppt_h</p:attrName>
                                        </p:attrNameLst>
                                      </p:cBhvr>
                                      <p:tavLst>
                                        <p:tav tm="0">
                                          <p:val>
                                            <p:fltVal val="0"/>
                                          </p:val>
                                        </p:tav>
                                        <p:tav tm="100000">
                                          <p:val>
                                            <p:strVal val="#ppt_h"/>
                                          </p:val>
                                        </p:tav>
                                      </p:tavLst>
                                    </p:anim>
                                    <p:animEffect transition="in" filter="fade">
                                      <p:cBhvr>
                                        <p:cTn id="14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p:bldP spid="7" grpId="0"/>
      <p:bldP spid="8" grpId="0" animBg="1"/>
      <p:bldP spid="9" grpId="0" animBg="1"/>
      <p:bldP spid="10" grpId="0"/>
      <p:bldP spid="11" grpId="0"/>
      <p:bldP spid="12" grpId="0" animBg="1"/>
      <p:bldP spid="13" grpId="0" animBg="1"/>
      <p:bldP spid="14" grpId="0"/>
      <p:bldP spid="15" grpId="0"/>
      <p:bldP spid="24" grpId="0"/>
      <p:bldP spid="25" grpId="0"/>
      <p:bldP spid="26" grpId="0"/>
      <p:bldP spid="27" grpId="0"/>
      <p:bldP spid="28" grpId="0"/>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92"/>
          <p:cNvSpPr>
            <a:spLocks noEditPoints="1"/>
          </p:cNvSpPr>
          <p:nvPr/>
        </p:nvSpPr>
        <p:spPr bwMode="auto">
          <a:xfrm>
            <a:off x="953366" y="2270333"/>
            <a:ext cx="864791" cy="2043527"/>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tx1">
              <a:lumMod val="85000"/>
              <a:lumOff val="15000"/>
            </a:schemeClr>
          </a:solidFill>
          <a:ln>
            <a:noFill/>
          </a:ln>
          <a:effectLst/>
        </p:spPr>
        <p:txBody>
          <a:bodyPr vert="horz" wrap="square" lIns="91436" tIns="45718" rIns="91436" bIns="45718" numCol="1" anchor="t" anchorCtr="0" compatLnSpc="1">
            <a:prstTxWarp prst="textNoShape">
              <a:avLst/>
            </a:prstTxWarp>
          </a:bodyPr>
          <a:lstStyle/>
          <a:p>
            <a:endParaRPr lang="id-ID">
              <a:solidFill>
                <a:srgbClr val="F6AC19"/>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Oval 12"/>
          <p:cNvSpPr/>
          <p:nvPr/>
        </p:nvSpPr>
        <p:spPr>
          <a:xfrm>
            <a:off x="1736418" y="2490795"/>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2790959" y="1853895"/>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3780450" y="2245741"/>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Oval 15"/>
          <p:cNvSpPr/>
          <p:nvPr/>
        </p:nvSpPr>
        <p:spPr>
          <a:xfrm>
            <a:off x="4874465" y="1474248"/>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5853116" y="1519295"/>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6792009" y="2163992"/>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8226188" y="1310751"/>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1" name="Straight Connector 20"/>
          <p:cNvCxnSpPr>
            <a:stCxn id="13" idx="7"/>
            <a:endCxn id="14" idx="3"/>
          </p:cNvCxnSpPr>
          <p:nvPr/>
        </p:nvCxnSpPr>
        <p:spPr>
          <a:xfrm flipV="1">
            <a:off x="1875953" y="1993448"/>
            <a:ext cx="938948" cy="521291"/>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5"/>
            <a:endCxn id="15" idx="2"/>
          </p:cNvCxnSpPr>
          <p:nvPr/>
        </p:nvCxnSpPr>
        <p:spPr>
          <a:xfrm>
            <a:off x="2930494" y="1993449"/>
            <a:ext cx="849957" cy="334042"/>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7"/>
            <a:endCxn id="16" idx="3"/>
          </p:cNvCxnSpPr>
          <p:nvPr/>
        </p:nvCxnSpPr>
        <p:spPr>
          <a:xfrm flipV="1">
            <a:off x="3919986" y="1613803"/>
            <a:ext cx="978421" cy="655882"/>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6"/>
            <a:endCxn id="17" idx="2"/>
          </p:cNvCxnSpPr>
          <p:nvPr/>
        </p:nvCxnSpPr>
        <p:spPr>
          <a:xfrm>
            <a:off x="5037942" y="1555998"/>
            <a:ext cx="815175" cy="45046"/>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5"/>
            <a:endCxn id="18" idx="1"/>
          </p:cNvCxnSpPr>
          <p:nvPr/>
        </p:nvCxnSpPr>
        <p:spPr>
          <a:xfrm>
            <a:off x="5992650" y="1658848"/>
            <a:ext cx="823299" cy="529088"/>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6"/>
            <a:endCxn id="19" idx="3"/>
          </p:cNvCxnSpPr>
          <p:nvPr/>
        </p:nvCxnSpPr>
        <p:spPr>
          <a:xfrm flipV="1">
            <a:off x="6955484" y="1450305"/>
            <a:ext cx="1294645" cy="795436"/>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21372" y="1621996"/>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4" name="TextBox 33"/>
          <p:cNvSpPr txBox="1"/>
          <p:nvPr/>
        </p:nvSpPr>
        <p:spPr>
          <a:xfrm>
            <a:off x="1753688" y="2753690"/>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5" name="TextBox 34"/>
          <p:cNvSpPr txBox="1"/>
          <p:nvPr/>
        </p:nvSpPr>
        <p:spPr>
          <a:xfrm>
            <a:off x="3510864" y="2529800"/>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6" name="TextBox 35"/>
          <p:cNvSpPr txBox="1"/>
          <p:nvPr/>
        </p:nvSpPr>
        <p:spPr>
          <a:xfrm>
            <a:off x="4601307" y="1214134"/>
            <a:ext cx="702653" cy="238496"/>
          </a:xfrm>
          <a:prstGeom prst="rect">
            <a:avLst/>
          </a:prstGeom>
          <a:noFill/>
        </p:spPr>
        <p:txBody>
          <a:bodyPr wrap="none" lIns="68577" tIns="34289" rIns="68577" bIns="34289" rtlCol="0">
            <a:spAutoFit/>
          </a:bodyPr>
          <a:lstStyle/>
          <a:p>
            <a:pPr algn="ctr"/>
            <a:r>
              <a:rPr lang="zh-CN" alt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7" name="TextBox 36"/>
          <p:cNvSpPr txBox="1"/>
          <p:nvPr/>
        </p:nvSpPr>
        <p:spPr>
          <a:xfrm>
            <a:off x="5583529" y="1214134"/>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8" name="TextBox 37"/>
          <p:cNvSpPr txBox="1"/>
          <p:nvPr/>
        </p:nvSpPr>
        <p:spPr>
          <a:xfrm>
            <a:off x="6522422" y="2413401"/>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9" name="TextBox 38"/>
          <p:cNvSpPr txBox="1"/>
          <p:nvPr/>
        </p:nvSpPr>
        <p:spPr>
          <a:xfrm>
            <a:off x="7405419" y="1298695"/>
            <a:ext cx="702653" cy="238496"/>
          </a:xfrm>
          <a:prstGeom prst="rect">
            <a:avLst/>
          </a:prstGeom>
          <a:noFill/>
        </p:spPr>
        <p:txBody>
          <a:bodyPr wrap="none" lIns="68577" tIns="34289" rIns="68577" bIns="34289" rtlCol="0">
            <a:spAutoFit/>
          </a:bodyPr>
          <a:lstStyle/>
          <a:p>
            <a:pPr lvl="0" algn="ctr"/>
            <a:r>
              <a:rPr lang="zh-CN" altLang="en-US"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0" name="TextBox 39"/>
          <p:cNvSpPr txBox="1"/>
          <p:nvPr/>
        </p:nvSpPr>
        <p:spPr>
          <a:xfrm>
            <a:off x="2671199" y="2154253"/>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45%</a:t>
            </a:r>
          </a:p>
        </p:txBody>
      </p:sp>
      <p:sp>
        <p:nvSpPr>
          <p:cNvPr id="41" name="TextBox 40"/>
          <p:cNvSpPr txBox="1"/>
          <p:nvPr/>
        </p:nvSpPr>
        <p:spPr>
          <a:xfrm>
            <a:off x="3660690" y="1902098"/>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35%</a:t>
            </a:r>
          </a:p>
        </p:txBody>
      </p:sp>
      <p:sp>
        <p:nvSpPr>
          <p:cNvPr id="42" name="TextBox 41"/>
          <p:cNvSpPr txBox="1"/>
          <p:nvPr/>
        </p:nvSpPr>
        <p:spPr>
          <a:xfrm>
            <a:off x="4751135" y="1761348"/>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55%</a:t>
            </a:r>
          </a:p>
        </p:txBody>
      </p:sp>
      <p:sp>
        <p:nvSpPr>
          <p:cNvPr id="43" name="TextBox 42"/>
          <p:cNvSpPr txBox="1"/>
          <p:nvPr/>
        </p:nvSpPr>
        <p:spPr>
          <a:xfrm>
            <a:off x="5736928" y="1799983"/>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50%</a:t>
            </a:r>
          </a:p>
        </p:txBody>
      </p:sp>
      <p:sp>
        <p:nvSpPr>
          <p:cNvPr id="44" name="TextBox 43"/>
          <p:cNvSpPr txBox="1"/>
          <p:nvPr/>
        </p:nvSpPr>
        <p:spPr>
          <a:xfrm>
            <a:off x="6675820" y="1810456"/>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30%</a:t>
            </a:r>
          </a:p>
        </p:txBody>
      </p:sp>
      <p:sp>
        <p:nvSpPr>
          <p:cNvPr id="45" name="TextBox 44"/>
          <p:cNvSpPr txBox="1"/>
          <p:nvPr/>
        </p:nvSpPr>
        <p:spPr>
          <a:xfrm>
            <a:off x="8106428" y="1613179"/>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60%</a:t>
            </a:r>
          </a:p>
        </p:txBody>
      </p:sp>
      <p:sp>
        <p:nvSpPr>
          <p:cNvPr id="46" name="TextBox 45"/>
          <p:cNvSpPr txBox="1"/>
          <p:nvPr/>
        </p:nvSpPr>
        <p:spPr>
          <a:xfrm>
            <a:off x="1616657" y="2130308"/>
            <a:ext cx="420573" cy="238496"/>
          </a:xfrm>
          <a:prstGeom prst="rect">
            <a:avLst/>
          </a:prstGeom>
          <a:noFill/>
        </p:spPr>
        <p:txBody>
          <a:bodyPr wrap="none" lIns="68577" tIns="34289" rIns="68577" bIns="34289" rtlCol="0">
            <a:spAutoFit/>
          </a:bodyPr>
          <a:lstStyle/>
          <a:p>
            <a:r>
              <a:rPr lang="en-US" sz="1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30%</a:t>
            </a:r>
          </a:p>
        </p:txBody>
      </p:sp>
      <p:sp>
        <p:nvSpPr>
          <p:cNvPr id="47" name="TextBox 46"/>
          <p:cNvSpPr txBox="1"/>
          <p:nvPr/>
        </p:nvSpPr>
        <p:spPr>
          <a:xfrm>
            <a:off x="4186468" y="3467047"/>
            <a:ext cx="4271732" cy="746238"/>
          </a:xfrm>
          <a:prstGeom prst="rect">
            <a:avLst/>
          </a:prstGeom>
          <a:noFill/>
        </p:spPr>
        <p:txBody>
          <a:bodyPr wrap="square" lIns="68577" tIns="34289" rIns="68577" bIns="34289" rtlCol="0">
            <a:spAutoFit/>
          </a:bodyPr>
          <a:lstStyle/>
          <a:p>
            <a:r>
              <a:rPr lang="zh-CN" altLang="en-US" sz="1200" b="1">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grpSp>
        <p:nvGrpSpPr>
          <p:cNvPr id="2" name="组合 1"/>
          <p:cNvGrpSpPr/>
          <p:nvPr/>
        </p:nvGrpSpPr>
        <p:grpSpPr>
          <a:xfrm>
            <a:off x="3001315" y="3395940"/>
            <a:ext cx="1073161" cy="1058614"/>
            <a:chOff x="3830471" y="4471629"/>
            <a:chExt cx="1430881" cy="1411295"/>
          </a:xfrm>
        </p:grpSpPr>
        <p:sp>
          <p:nvSpPr>
            <p:cNvPr id="48" name="Oval 47"/>
            <p:cNvSpPr/>
            <p:nvPr/>
          </p:nvSpPr>
          <p:spPr>
            <a:xfrm>
              <a:off x="3830471" y="4471629"/>
              <a:ext cx="1407757" cy="1407757"/>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85%</a:t>
              </a:r>
            </a:p>
            <a:p>
              <a:pPr algn="ctr"/>
              <a:r>
                <a:rPr lang="zh-CN" altLang="en-US" sz="100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00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9" name="Arc 48"/>
            <p:cNvSpPr/>
            <p:nvPr/>
          </p:nvSpPr>
          <p:spPr>
            <a:xfrm>
              <a:off x="3853176" y="4474748"/>
              <a:ext cx="1408176" cy="1408176"/>
            </a:xfrm>
            <a:prstGeom prst="arc">
              <a:avLst>
                <a:gd name="adj1" fmla="val 16200000"/>
                <a:gd name="adj2" fmla="val 11287514"/>
              </a:avLst>
            </a:prstGeom>
            <a:ln w="1016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3427041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50" fill="hold"/>
                                        <p:tgtEl>
                                          <p:spTgt spid="13"/>
                                        </p:tgtEl>
                                        <p:attrNameLst>
                                          <p:attrName>ppt_w</p:attrName>
                                        </p:attrNameLst>
                                      </p:cBhvr>
                                      <p:tavLst>
                                        <p:tav tm="0">
                                          <p:val>
                                            <p:strVal val="4*#ppt_w"/>
                                          </p:val>
                                        </p:tav>
                                        <p:tav tm="100000">
                                          <p:val>
                                            <p:strVal val="#ppt_w"/>
                                          </p:val>
                                        </p:tav>
                                      </p:tavLst>
                                    </p:anim>
                                    <p:anim calcmode="lin" valueType="num">
                                      <p:cBhvr>
                                        <p:cTn id="13" dur="250" fill="hold"/>
                                        <p:tgtEl>
                                          <p:spTgt spid="13"/>
                                        </p:tgtEl>
                                        <p:attrNameLst>
                                          <p:attrName>ppt_h</p:attrName>
                                        </p:attrNameLst>
                                      </p:cBhvr>
                                      <p:tavLst>
                                        <p:tav tm="0">
                                          <p:val>
                                            <p:strVal val="4*#ppt_h"/>
                                          </p:val>
                                        </p:tav>
                                        <p:tav tm="100000">
                                          <p:val>
                                            <p:strVal val="#ppt_h"/>
                                          </p:val>
                                        </p:tav>
                                      </p:tavLst>
                                    </p:anim>
                                  </p:childTnLst>
                                </p:cTn>
                              </p:par>
                            </p:childTnLst>
                          </p:cTn>
                        </p:par>
                        <p:par>
                          <p:cTn id="14" fill="hold">
                            <p:stCondLst>
                              <p:cond delay="750"/>
                            </p:stCondLst>
                            <p:childTnLst>
                              <p:par>
                                <p:cTn id="15" presetID="23" presetClass="entr" presetSubtype="3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50" fill="hold"/>
                                        <p:tgtEl>
                                          <p:spTgt spid="14"/>
                                        </p:tgtEl>
                                        <p:attrNameLst>
                                          <p:attrName>ppt_w</p:attrName>
                                        </p:attrNameLst>
                                      </p:cBhvr>
                                      <p:tavLst>
                                        <p:tav tm="0">
                                          <p:val>
                                            <p:strVal val="4*#ppt_w"/>
                                          </p:val>
                                        </p:tav>
                                        <p:tav tm="100000">
                                          <p:val>
                                            <p:strVal val="#ppt_w"/>
                                          </p:val>
                                        </p:tav>
                                      </p:tavLst>
                                    </p:anim>
                                    <p:anim calcmode="lin" valueType="num">
                                      <p:cBhvr>
                                        <p:cTn id="18" dur="250" fill="hold"/>
                                        <p:tgtEl>
                                          <p:spTgt spid="14"/>
                                        </p:tgtEl>
                                        <p:attrNameLst>
                                          <p:attrName>ppt_h</p:attrName>
                                        </p:attrNameLst>
                                      </p:cBhvr>
                                      <p:tavLst>
                                        <p:tav tm="0">
                                          <p:val>
                                            <p:strVal val="4*#ppt_h"/>
                                          </p:val>
                                        </p:tav>
                                        <p:tav tm="100000">
                                          <p:val>
                                            <p:strVal val="#ppt_h"/>
                                          </p:val>
                                        </p:tav>
                                      </p:tavLst>
                                    </p:anim>
                                  </p:childTnLst>
                                </p:cTn>
                              </p:par>
                            </p:childTnLst>
                          </p:cTn>
                        </p:par>
                        <p:par>
                          <p:cTn id="19" fill="hold">
                            <p:stCondLst>
                              <p:cond delay="1000"/>
                            </p:stCondLst>
                            <p:childTnLst>
                              <p:par>
                                <p:cTn id="20" presetID="23" presetClass="entr" presetSubtype="3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250" fill="hold"/>
                                        <p:tgtEl>
                                          <p:spTgt spid="15"/>
                                        </p:tgtEl>
                                        <p:attrNameLst>
                                          <p:attrName>ppt_w</p:attrName>
                                        </p:attrNameLst>
                                      </p:cBhvr>
                                      <p:tavLst>
                                        <p:tav tm="0">
                                          <p:val>
                                            <p:strVal val="4*#ppt_w"/>
                                          </p:val>
                                        </p:tav>
                                        <p:tav tm="100000">
                                          <p:val>
                                            <p:strVal val="#ppt_w"/>
                                          </p:val>
                                        </p:tav>
                                      </p:tavLst>
                                    </p:anim>
                                    <p:anim calcmode="lin" valueType="num">
                                      <p:cBhvr>
                                        <p:cTn id="23" dur="250" fill="hold"/>
                                        <p:tgtEl>
                                          <p:spTgt spid="15"/>
                                        </p:tgtEl>
                                        <p:attrNameLst>
                                          <p:attrName>ppt_h</p:attrName>
                                        </p:attrNameLst>
                                      </p:cBhvr>
                                      <p:tavLst>
                                        <p:tav tm="0">
                                          <p:val>
                                            <p:strVal val="4*#ppt_h"/>
                                          </p:val>
                                        </p:tav>
                                        <p:tav tm="100000">
                                          <p:val>
                                            <p:strVal val="#ppt_h"/>
                                          </p:val>
                                        </p:tav>
                                      </p:tavLst>
                                    </p:anim>
                                  </p:childTnLst>
                                </p:cTn>
                              </p:par>
                            </p:childTnLst>
                          </p:cTn>
                        </p:par>
                        <p:par>
                          <p:cTn id="24" fill="hold">
                            <p:stCondLst>
                              <p:cond delay="1250"/>
                            </p:stCondLst>
                            <p:childTnLst>
                              <p:par>
                                <p:cTn id="25" presetID="23" presetClass="entr" presetSubtype="3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50" fill="hold"/>
                                        <p:tgtEl>
                                          <p:spTgt spid="16"/>
                                        </p:tgtEl>
                                        <p:attrNameLst>
                                          <p:attrName>ppt_w</p:attrName>
                                        </p:attrNameLst>
                                      </p:cBhvr>
                                      <p:tavLst>
                                        <p:tav tm="0">
                                          <p:val>
                                            <p:strVal val="4*#ppt_w"/>
                                          </p:val>
                                        </p:tav>
                                        <p:tav tm="100000">
                                          <p:val>
                                            <p:strVal val="#ppt_w"/>
                                          </p:val>
                                        </p:tav>
                                      </p:tavLst>
                                    </p:anim>
                                    <p:anim calcmode="lin" valueType="num">
                                      <p:cBhvr>
                                        <p:cTn id="28" dur="250" fill="hold"/>
                                        <p:tgtEl>
                                          <p:spTgt spid="16"/>
                                        </p:tgtEl>
                                        <p:attrNameLst>
                                          <p:attrName>ppt_h</p:attrName>
                                        </p:attrNameLst>
                                      </p:cBhvr>
                                      <p:tavLst>
                                        <p:tav tm="0">
                                          <p:val>
                                            <p:strVal val="4*#ppt_h"/>
                                          </p:val>
                                        </p:tav>
                                        <p:tav tm="100000">
                                          <p:val>
                                            <p:strVal val="#ppt_h"/>
                                          </p:val>
                                        </p:tav>
                                      </p:tavLst>
                                    </p:anim>
                                  </p:childTnLst>
                                </p:cTn>
                              </p:par>
                            </p:childTnLst>
                          </p:cTn>
                        </p:par>
                        <p:par>
                          <p:cTn id="29" fill="hold">
                            <p:stCondLst>
                              <p:cond delay="1500"/>
                            </p:stCondLst>
                            <p:childTnLst>
                              <p:par>
                                <p:cTn id="30" presetID="23" presetClass="entr" presetSubtype="3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250" fill="hold"/>
                                        <p:tgtEl>
                                          <p:spTgt spid="17"/>
                                        </p:tgtEl>
                                        <p:attrNameLst>
                                          <p:attrName>ppt_w</p:attrName>
                                        </p:attrNameLst>
                                      </p:cBhvr>
                                      <p:tavLst>
                                        <p:tav tm="0">
                                          <p:val>
                                            <p:strVal val="4*#ppt_w"/>
                                          </p:val>
                                        </p:tav>
                                        <p:tav tm="100000">
                                          <p:val>
                                            <p:strVal val="#ppt_w"/>
                                          </p:val>
                                        </p:tav>
                                      </p:tavLst>
                                    </p:anim>
                                    <p:anim calcmode="lin" valueType="num">
                                      <p:cBhvr>
                                        <p:cTn id="33" dur="250" fill="hold"/>
                                        <p:tgtEl>
                                          <p:spTgt spid="17"/>
                                        </p:tgtEl>
                                        <p:attrNameLst>
                                          <p:attrName>ppt_h</p:attrName>
                                        </p:attrNameLst>
                                      </p:cBhvr>
                                      <p:tavLst>
                                        <p:tav tm="0">
                                          <p:val>
                                            <p:strVal val="4*#ppt_h"/>
                                          </p:val>
                                        </p:tav>
                                        <p:tav tm="100000">
                                          <p:val>
                                            <p:strVal val="#ppt_h"/>
                                          </p:val>
                                        </p:tav>
                                      </p:tavLst>
                                    </p:anim>
                                  </p:childTnLst>
                                </p:cTn>
                              </p:par>
                            </p:childTnLst>
                          </p:cTn>
                        </p:par>
                        <p:par>
                          <p:cTn id="34" fill="hold">
                            <p:stCondLst>
                              <p:cond delay="1750"/>
                            </p:stCondLst>
                            <p:childTnLst>
                              <p:par>
                                <p:cTn id="35" presetID="23" presetClass="entr" presetSubtype="32"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250" fill="hold"/>
                                        <p:tgtEl>
                                          <p:spTgt spid="18"/>
                                        </p:tgtEl>
                                        <p:attrNameLst>
                                          <p:attrName>ppt_w</p:attrName>
                                        </p:attrNameLst>
                                      </p:cBhvr>
                                      <p:tavLst>
                                        <p:tav tm="0">
                                          <p:val>
                                            <p:strVal val="4*#ppt_w"/>
                                          </p:val>
                                        </p:tav>
                                        <p:tav tm="100000">
                                          <p:val>
                                            <p:strVal val="#ppt_w"/>
                                          </p:val>
                                        </p:tav>
                                      </p:tavLst>
                                    </p:anim>
                                    <p:anim calcmode="lin" valueType="num">
                                      <p:cBhvr>
                                        <p:cTn id="38" dur="250" fill="hold"/>
                                        <p:tgtEl>
                                          <p:spTgt spid="18"/>
                                        </p:tgtEl>
                                        <p:attrNameLst>
                                          <p:attrName>ppt_h</p:attrName>
                                        </p:attrNameLst>
                                      </p:cBhvr>
                                      <p:tavLst>
                                        <p:tav tm="0">
                                          <p:val>
                                            <p:strVal val="4*#ppt_h"/>
                                          </p:val>
                                        </p:tav>
                                        <p:tav tm="100000">
                                          <p:val>
                                            <p:strVal val="#ppt_h"/>
                                          </p:val>
                                        </p:tav>
                                      </p:tavLst>
                                    </p:anim>
                                  </p:childTnLst>
                                </p:cTn>
                              </p:par>
                            </p:childTnLst>
                          </p:cTn>
                        </p:par>
                        <p:par>
                          <p:cTn id="39" fill="hold">
                            <p:stCondLst>
                              <p:cond delay="2000"/>
                            </p:stCondLst>
                            <p:childTnLst>
                              <p:par>
                                <p:cTn id="40" presetID="23" presetClass="entr" presetSubtype="32"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ppt_w</p:attrName>
                                        </p:attrNameLst>
                                      </p:cBhvr>
                                      <p:tavLst>
                                        <p:tav tm="0">
                                          <p:val>
                                            <p:strVal val="4*#ppt_w"/>
                                          </p:val>
                                        </p:tav>
                                        <p:tav tm="100000">
                                          <p:val>
                                            <p:strVal val="#ppt_w"/>
                                          </p:val>
                                        </p:tav>
                                      </p:tavLst>
                                    </p:anim>
                                    <p:anim calcmode="lin" valueType="num">
                                      <p:cBhvr>
                                        <p:cTn id="43" dur="250" fill="hold"/>
                                        <p:tgtEl>
                                          <p:spTgt spid="19"/>
                                        </p:tgtEl>
                                        <p:attrNameLst>
                                          <p:attrName>ppt_h</p:attrName>
                                        </p:attrNameLst>
                                      </p:cBhvr>
                                      <p:tavLst>
                                        <p:tav tm="0">
                                          <p:val>
                                            <p:strVal val="4*#ppt_h"/>
                                          </p:val>
                                        </p:tav>
                                        <p:tav tm="100000">
                                          <p:val>
                                            <p:strVal val="#ppt_h"/>
                                          </p:val>
                                        </p:tav>
                                      </p:tavLst>
                                    </p:anim>
                                  </p:childTnLst>
                                </p:cTn>
                              </p:par>
                            </p:childTnLst>
                          </p:cTn>
                        </p:par>
                        <p:par>
                          <p:cTn id="44" fill="hold">
                            <p:stCondLst>
                              <p:cond delay="2250"/>
                            </p:stCondLst>
                            <p:childTnLst>
                              <p:par>
                                <p:cTn id="45" presetID="22" presetClass="entr" presetSubtype="8"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250"/>
                                        <p:tgtEl>
                                          <p:spTgt spid="21"/>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250"/>
                                        <p:tgtEl>
                                          <p:spTgt spid="24"/>
                                        </p:tgtEl>
                                      </p:cBhvr>
                                    </p:animEffect>
                                  </p:childTnLst>
                                </p:cTn>
                              </p:par>
                            </p:childTnLst>
                          </p:cTn>
                        </p:par>
                        <p:par>
                          <p:cTn id="52" fill="hold">
                            <p:stCondLst>
                              <p:cond delay="2750"/>
                            </p:stCondLst>
                            <p:childTnLst>
                              <p:par>
                                <p:cTn id="53" presetID="22" presetClass="entr" presetSubtype="8"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250"/>
                                        <p:tgtEl>
                                          <p:spTgt spid="26"/>
                                        </p:tgtEl>
                                      </p:cBhvr>
                                    </p:animEffect>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250"/>
                                        <p:tgtEl>
                                          <p:spTgt spid="28"/>
                                        </p:tgtEl>
                                      </p:cBhvr>
                                    </p:animEffect>
                                  </p:childTnLst>
                                </p:cTn>
                              </p:par>
                            </p:childTnLst>
                          </p:cTn>
                        </p:par>
                        <p:par>
                          <p:cTn id="60" fill="hold">
                            <p:stCondLst>
                              <p:cond delay="325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250"/>
                                        <p:tgtEl>
                                          <p:spTgt spid="30"/>
                                        </p:tgtEl>
                                      </p:cBhvr>
                                    </p:animEffect>
                                  </p:childTnLst>
                                </p:cTn>
                              </p:par>
                            </p:childTnLst>
                          </p:cTn>
                        </p:par>
                        <p:par>
                          <p:cTn id="64" fill="hold">
                            <p:stCondLst>
                              <p:cond delay="3500"/>
                            </p:stCondLst>
                            <p:childTnLst>
                              <p:par>
                                <p:cTn id="65" presetID="22" presetClass="entr" presetSubtype="8"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25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childTnLst>
                          </p:cTn>
                        </p:par>
                      </p:childTnLst>
                    </p:cTn>
                  </p:par>
                  <p:par>
                    <p:cTn id="91" fill="hold">
                      <p:stCondLst>
                        <p:cond delay="indefinite"/>
                      </p:stCondLst>
                      <p:childTnLst>
                        <p:par>
                          <p:cTn id="92" fill="hold">
                            <p:stCondLst>
                              <p:cond delay="0"/>
                            </p:stCondLst>
                            <p:childTnLst>
                              <p:par>
                                <p:cTn id="93" presetID="49" presetClass="entr" presetSubtype="0" decel="10000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fltVal val="0"/>
                                          </p:val>
                                        </p:tav>
                                        <p:tav tm="100000">
                                          <p:val>
                                            <p:strVal val="#ppt_h"/>
                                          </p:val>
                                        </p:tav>
                                      </p:tavLst>
                                    </p:anim>
                                    <p:anim calcmode="lin" valueType="num">
                                      <p:cBhvr>
                                        <p:cTn id="97" dur="500" fill="hold"/>
                                        <p:tgtEl>
                                          <p:spTgt spid="46"/>
                                        </p:tgtEl>
                                        <p:attrNameLst>
                                          <p:attrName>style.rotation</p:attrName>
                                        </p:attrNameLst>
                                      </p:cBhvr>
                                      <p:tavLst>
                                        <p:tav tm="0">
                                          <p:val>
                                            <p:fltVal val="360"/>
                                          </p:val>
                                        </p:tav>
                                        <p:tav tm="100000">
                                          <p:val>
                                            <p:fltVal val="0"/>
                                          </p:val>
                                        </p:tav>
                                      </p:tavLst>
                                    </p:anim>
                                    <p:animEffect transition="in" filter="fade">
                                      <p:cBhvr>
                                        <p:cTn id="98" dur="500"/>
                                        <p:tgtEl>
                                          <p:spTgt spid="46"/>
                                        </p:tgtEl>
                                      </p:cBhvr>
                                    </p:animEffect>
                                  </p:childTnLst>
                                </p:cTn>
                              </p:par>
                              <p:par>
                                <p:cTn id="99" presetID="49" presetClass="entr" presetSubtype="0" decel="10000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360"/>
                                          </p:val>
                                        </p:tav>
                                        <p:tav tm="100000">
                                          <p:val>
                                            <p:fltVal val="0"/>
                                          </p:val>
                                        </p:tav>
                                      </p:tavLst>
                                    </p:anim>
                                    <p:animEffect transition="in" filter="fade">
                                      <p:cBhvr>
                                        <p:cTn id="104" dur="500"/>
                                        <p:tgtEl>
                                          <p:spTgt spid="40"/>
                                        </p:tgtEl>
                                      </p:cBhvr>
                                    </p:animEffect>
                                  </p:childTnLst>
                                </p:cTn>
                              </p:par>
                              <p:par>
                                <p:cTn id="105" presetID="49" presetClass="entr" presetSubtype="0" decel="10000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p:cTn id="107" dur="500" fill="hold"/>
                                        <p:tgtEl>
                                          <p:spTgt spid="41"/>
                                        </p:tgtEl>
                                        <p:attrNameLst>
                                          <p:attrName>ppt_w</p:attrName>
                                        </p:attrNameLst>
                                      </p:cBhvr>
                                      <p:tavLst>
                                        <p:tav tm="0">
                                          <p:val>
                                            <p:fltVal val="0"/>
                                          </p:val>
                                        </p:tav>
                                        <p:tav tm="100000">
                                          <p:val>
                                            <p:strVal val="#ppt_w"/>
                                          </p:val>
                                        </p:tav>
                                      </p:tavLst>
                                    </p:anim>
                                    <p:anim calcmode="lin" valueType="num">
                                      <p:cBhvr>
                                        <p:cTn id="108" dur="500" fill="hold"/>
                                        <p:tgtEl>
                                          <p:spTgt spid="41"/>
                                        </p:tgtEl>
                                        <p:attrNameLst>
                                          <p:attrName>ppt_h</p:attrName>
                                        </p:attrNameLst>
                                      </p:cBhvr>
                                      <p:tavLst>
                                        <p:tav tm="0">
                                          <p:val>
                                            <p:fltVal val="0"/>
                                          </p:val>
                                        </p:tav>
                                        <p:tav tm="100000">
                                          <p:val>
                                            <p:strVal val="#ppt_h"/>
                                          </p:val>
                                        </p:tav>
                                      </p:tavLst>
                                    </p:anim>
                                    <p:anim calcmode="lin" valueType="num">
                                      <p:cBhvr>
                                        <p:cTn id="109" dur="500" fill="hold"/>
                                        <p:tgtEl>
                                          <p:spTgt spid="41"/>
                                        </p:tgtEl>
                                        <p:attrNameLst>
                                          <p:attrName>style.rotation</p:attrName>
                                        </p:attrNameLst>
                                      </p:cBhvr>
                                      <p:tavLst>
                                        <p:tav tm="0">
                                          <p:val>
                                            <p:fltVal val="360"/>
                                          </p:val>
                                        </p:tav>
                                        <p:tav tm="100000">
                                          <p:val>
                                            <p:fltVal val="0"/>
                                          </p:val>
                                        </p:tav>
                                      </p:tavLst>
                                    </p:anim>
                                    <p:animEffect transition="in" filter="fade">
                                      <p:cBhvr>
                                        <p:cTn id="110" dur="500"/>
                                        <p:tgtEl>
                                          <p:spTgt spid="41"/>
                                        </p:tgtEl>
                                      </p:cBhvr>
                                    </p:animEffect>
                                  </p:childTnLst>
                                </p:cTn>
                              </p:par>
                              <p:par>
                                <p:cTn id="111" presetID="49" presetClass="entr" presetSubtype="0" decel="10000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anim calcmode="lin" valueType="num">
                                      <p:cBhvr>
                                        <p:cTn id="113" dur="500" fill="hold"/>
                                        <p:tgtEl>
                                          <p:spTgt spid="42"/>
                                        </p:tgtEl>
                                        <p:attrNameLst>
                                          <p:attrName>ppt_w</p:attrName>
                                        </p:attrNameLst>
                                      </p:cBhvr>
                                      <p:tavLst>
                                        <p:tav tm="0">
                                          <p:val>
                                            <p:fltVal val="0"/>
                                          </p:val>
                                        </p:tav>
                                        <p:tav tm="100000">
                                          <p:val>
                                            <p:strVal val="#ppt_w"/>
                                          </p:val>
                                        </p:tav>
                                      </p:tavLst>
                                    </p:anim>
                                    <p:anim calcmode="lin" valueType="num">
                                      <p:cBhvr>
                                        <p:cTn id="114" dur="500" fill="hold"/>
                                        <p:tgtEl>
                                          <p:spTgt spid="42"/>
                                        </p:tgtEl>
                                        <p:attrNameLst>
                                          <p:attrName>ppt_h</p:attrName>
                                        </p:attrNameLst>
                                      </p:cBhvr>
                                      <p:tavLst>
                                        <p:tav tm="0">
                                          <p:val>
                                            <p:fltVal val="0"/>
                                          </p:val>
                                        </p:tav>
                                        <p:tav tm="100000">
                                          <p:val>
                                            <p:strVal val="#ppt_h"/>
                                          </p:val>
                                        </p:tav>
                                      </p:tavLst>
                                    </p:anim>
                                    <p:anim calcmode="lin" valueType="num">
                                      <p:cBhvr>
                                        <p:cTn id="115" dur="500" fill="hold"/>
                                        <p:tgtEl>
                                          <p:spTgt spid="42"/>
                                        </p:tgtEl>
                                        <p:attrNameLst>
                                          <p:attrName>style.rotation</p:attrName>
                                        </p:attrNameLst>
                                      </p:cBhvr>
                                      <p:tavLst>
                                        <p:tav tm="0">
                                          <p:val>
                                            <p:fltVal val="360"/>
                                          </p:val>
                                        </p:tav>
                                        <p:tav tm="100000">
                                          <p:val>
                                            <p:fltVal val="0"/>
                                          </p:val>
                                        </p:tav>
                                      </p:tavLst>
                                    </p:anim>
                                    <p:animEffect transition="in" filter="fade">
                                      <p:cBhvr>
                                        <p:cTn id="116" dur="500"/>
                                        <p:tgtEl>
                                          <p:spTgt spid="42"/>
                                        </p:tgtEl>
                                      </p:cBhvr>
                                    </p:animEffect>
                                  </p:childTnLst>
                                </p:cTn>
                              </p:par>
                              <p:par>
                                <p:cTn id="117" presetID="49" presetClass="entr" presetSubtype="0"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p:cTn id="119" dur="500" fill="hold"/>
                                        <p:tgtEl>
                                          <p:spTgt spid="43"/>
                                        </p:tgtEl>
                                        <p:attrNameLst>
                                          <p:attrName>ppt_w</p:attrName>
                                        </p:attrNameLst>
                                      </p:cBhvr>
                                      <p:tavLst>
                                        <p:tav tm="0">
                                          <p:val>
                                            <p:fltVal val="0"/>
                                          </p:val>
                                        </p:tav>
                                        <p:tav tm="100000">
                                          <p:val>
                                            <p:strVal val="#ppt_w"/>
                                          </p:val>
                                        </p:tav>
                                      </p:tavLst>
                                    </p:anim>
                                    <p:anim calcmode="lin" valueType="num">
                                      <p:cBhvr>
                                        <p:cTn id="120" dur="500" fill="hold"/>
                                        <p:tgtEl>
                                          <p:spTgt spid="43"/>
                                        </p:tgtEl>
                                        <p:attrNameLst>
                                          <p:attrName>ppt_h</p:attrName>
                                        </p:attrNameLst>
                                      </p:cBhvr>
                                      <p:tavLst>
                                        <p:tav tm="0">
                                          <p:val>
                                            <p:fltVal val="0"/>
                                          </p:val>
                                        </p:tav>
                                        <p:tav tm="100000">
                                          <p:val>
                                            <p:strVal val="#ppt_h"/>
                                          </p:val>
                                        </p:tav>
                                      </p:tavLst>
                                    </p:anim>
                                    <p:anim calcmode="lin" valueType="num">
                                      <p:cBhvr>
                                        <p:cTn id="121" dur="500" fill="hold"/>
                                        <p:tgtEl>
                                          <p:spTgt spid="43"/>
                                        </p:tgtEl>
                                        <p:attrNameLst>
                                          <p:attrName>style.rotation</p:attrName>
                                        </p:attrNameLst>
                                      </p:cBhvr>
                                      <p:tavLst>
                                        <p:tav tm="0">
                                          <p:val>
                                            <p:fltVal val="360"/>
                                          </p:val>
                                        </p:tav>
                                        <p:tav tm="100000">
                                          <p:val>
                                            <p:fltVal val="0"/>
                                          </p:val>
                                        </p:tav>
                                      </p:tavLst>
                                    </p:anim>
                                    <p:animEffect transition="in" filter="fade">
                                      <p:cBhvr>
                                        <p:cTn id="122" dur="500"/>
                                        <p:tgtEl>
                                          <p:spTgt spid="4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 calcmode="lin" valueType="num">
                                      <p:cBhvr>
                                        <p:cTn id="125" dur="500" fill="hold"/>
                                        <p:tgtEl>
                                          <p:spTgt spid="44"/>
                                        </p:tgtEl>
                                        <p:attrNameLst>
                                          <p:attrName>ppt_w</p:attrName>
                                        </p:attrNameLst>
                                      </p:cBhvr>
                                      <p:tavLst>
                                        <p:tav tm="0">
                                          <p:val>
                                            <p:fltVal val="0"/>
                                          </p:val>
                                        </p:tav>
                                        <p:tav tm="100000">
                                          <p:val>
                                            <p:strVal val="#ppt_w"/>
                                          </p:val>
                                        </p:tav>
                                      </p:tavLst>
                                    </p:anim>
                                    <p:anim calcmode="lin" valueType="num">
                                      <p:cBhvr>
                                        <p:cTn id="126" dur="500" fill="hold"/>
                                        <p:tgtEl>
                                          <p:spTgt spid="44"/>
                                        </p:tgtEl>
                                        <p:attrNameLst>
                                          <p:attrName>ppt_h</p:attrName>
                                        </p:attrNameLst>
                                      </p:cBhvr>
                                      <p:tavLst>
                                        <p:tav tm="0">
                                          <p:val>
                                            <p:fltVal val="0"/>
                                          </p:val>
                                        </p:tav>
                                        <p:tav tm="100000">
                                          <p:val>
                                            <p:strVal val="#ppt_h"/>
                                          </p:val>
                                        </p:tav>
                                      </p:tavLst>
                                    </p:anim>
                                    <p:anim calcmode="lin" valueType="num">
                                      <p:cBhvr>
                                        <p:cTn id="127" dur="500" fill="hold"/>
                                        <p:tgtEl>
                                          <p:spTgt spid="44"/>
                                        </p:tgtEl>
                                        <p:attrNameLst>
                                          <p:attrName>style.rotation</p:attrName>
                                        </p:attrNameLst>
                                      </p:cBhvr>
                                      <p:tavLst>
                                        <p:tav tm="0">
                                          <p:val>
                                            <p:fltVal val="360"/>
                                          </p:val>
                                        </p:tav>
                                        <p:tav tm="100000">
                                          <p:val>
                                            <p:fltVal val="0"/>
                                          </p:val>
                                        </p:tav>
                                      </p:tavLst>
                                    </p:anim>
                                    <p:animEffect transition="in" filter="fade">
                                      <p:cBhvr>
                                        <p:cTn id="128" dur="500"/>
                                        <p:tgtEl>
                                          <p:spTgt spid="44"/>
                                        </p:tgtEl>
                                      </p:cBhvr>
                                    </p:animEffect>
                                  </p:childTnLst>
                                </p:cTn>
                              </p:par>
                              <p:par>
                                <p:cTn id="129" presetID="49" presetClass="entr" presetSubtype="0" decel="10000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 calcmode="lin" valueType="num">
                                      <p:cBhvr>
                                        <p:cTn id="131" dur="500" fill="hold"/>
                                        <p:tgtEl>
                                          <p:spTgt spid="45"/>
                                        </p:tgtEl>
                                        <p:attrNameLst>
                                          <p:attrName>ppt_w</p:attrName>
                                        </p:attrNameLst>
                                      </p:cBhvr>
                                      <p:tavLst>
                                        <p:tav tm="0">
                                          <p:val>
                                            <p:fltVal val="0"/>
                                          </p:val>
                                        </p:tav>
                                        <p:tav tm="100000">
                                          <p:val>
                                            <p:strVal val="#ppt_w"/>
                                          </p:val>
                                        </p:tav>
                                      </p:tavLst>
                                    </p:anim>
                                    <p:anim calcmode="lin" valueType="num">
                                      <p:cBhvr>
                                        <p:cTn id="132" dur="500" fill="hold"/>
                                        <p:tgtEl>
                                          <p:spTgt spid="45"/>
                                        </p:tgtEl>
                                        <p:attrNameLst>
                                          <p:attrName>ppt_h</p:attrName>
                                        </p:attrNameLst>
                                      </p:cBhvr>
                                      <p:tavLst>
                                        <p:tav tm="0">
                                          <p:val>
                                            <p:fltVal val="0"/>
                                          </p:val>
                                        </p:tav>
                                        <p:tav tm="100000">
                                          <p:val>
                                            <p:strVal val="#ppt_h"/>
                                          </p:val>
                                        </p:tav>
                                      </p:tavLst>
                                    </p:anim>
                                    <p:anim calcmode="lin" valueType="num">
                                      <p:cBhvr>
                                        <p:cTn id="133" dur="500" fill="hold"/>
                                        <p:tgtEl>
                                          <p:spTgt spid="45"/>
                                        </p:tgtEl>
                                        <p:attrNameLst>
                                          <p:attrName>style.rotation</p:attrName>
                                        </p:attrNameLst>
                                      </p:cBhvr>
                                      <p:tavLst>
                                        <p:tav tm="0">
                                          <p:val>
                                            <p:fltVal val="360"/>
                                          </p:val>
                                        </p:tav>
                                        <p:tav tm="100000">
                                          <p:val>
                                            <p:fltVal val="0"/>
                                          </p:val>
                                        </p:tav>
                                      </p:tavLst>
                                    </p:anim>
                                    <p:animEffect transition="in" filter="fade">
                                      <p:cBhvr>
                                        <p:cTn id="134" dur="500"/>
                                        <p:tgtEl>
                                          <p:spTgt spid="45"/>
                                        </p:tgtEl>
                                      </p:cBhvr>
                                    </p:animEffect>
                                  </p:childTnLst>
                                </p:cTn>
                              </p:par>
                            </p:childTnLst>
                          </p:cTn>
                        </p:par>
                      </p:childTnLst>
                    </p:cTn>
                  </p:par>
                  <p:par>
                    <p:cTn id="135" fill="hold">
                      <p:stCondLst>
                        <p:cond delay="indefinite"/>
                      </p:stCondLst>
                      <p:childTnLst>
                        <p:par>
                          <p:cTn id="136" fill="hold">
                            <p:stCondLst>
                              <p:cond delay="0"/>
                            </p:stCondLst>
                            <p:childTnLst>
                              <p:par>
                                <p:cTn id="137" presetID="21" presetClass="entr" presetSubtype="1" fill="hold" nodeType="clickEffect">
                                  <p:stCondLst>
                                    <p:cond delay="0"/>
                                  </p:stCondLst>
                                  <p:childTnLst>
                                    <p:set>
                                      <p:cBhvr>
                                        <p:cTn id="138" dur="1" fill="hold">
                                          <p:stCondLst>
                                            <p:cond delay="0"/>
                                          </p:stCondLst>
                                        </p:cTn>
                                        <p:tgtEl>
                                          <p:spTgt spid="2"/>
                                        </p:tgtEl>
                                        <p:attrNameLst>
                                          <p:attrName>style.visibility</p:attrName>
                                        </p:attrNameLst>
                                      </p:cBhvr>
                                      <p:to>
                                        <p:strVal val="visible"/>
                                      </p:to>
                                    </p:set>
                                    <p:animEffect transition="in" filter="wheel(1)">
                                      <p:cBhvr>
                                        <p:cTn id="139" dur="2000"/>
                                        <p:tgtEl>
                                          <p:spTgt spid="2"/>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randombar(horizontal)">
                                      <p:cBhvr>
                                        <p:cTn id="1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animBg="1"/>
      <p:bldP spid="18" grpId="0" animBg="1"/>
      <p:bldP spid="19"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4"/>
          <p:cNvSpPr txBox="1"/>
          <p:nvPr/>
        </p:nvSpPr>
        <p:spPr>
          <a:xfrm>
            <a:off x="4357856" y="1583748"/>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a:solidFill>
                  <a:schemeClr val="tx1">
                    <a:lumMod val="50000"/>
                    <a:lumOff val="50000"/>
                  </a:schemeClr>
                </a:solidFill>
              </a:rPr>
              <a:t>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添加适当的文字，添加适当的文字添加适当的文字，一页的文字最好不要超过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a:t>
            </a:r>
            <a:endParaRPr lang="en-US" altLang="zh-CN" sz="900" kern="0">
              <a:solidFill>
                <a:schemeClr val="tx1">
                  <a:lumMod val="50000"/>
                  <a:lumOff val="50000"/>
                </a:schemeClr>
              </a:solidFill>
            </a:endParaRPr>
          </a:p>
        </p:txBody>
      </p:sp>
      <p:sp>
        <p:nvSpPr>
          <p:cNvPr id="7" name="Freeform 5"/>
          <p:cNvSpPr/>
          <p:nvPr/>
        </p:nvSpPr>
        <p:spPr bwMode="auto">
          <a:xfrm rot="5400000">
            <a:off x="1119412" y="1913861"/>
            <a:ext cx="230119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356" tIns="45676" rIns="91356" bIns="45676" numCol="1" anchor="t" anchorCtr="0" compatLnSpc="1"/>
          <a:lstStyle/>
          <a:p>
            <a:pPr defTabSz="913130">
              <a:defRPr/>
            </a:pPr>
            <a:endParaRPr lang="zh-CN" altLang="en-US" kern="0">
              <a:solidFill>
                <a:sysClr val="windowText" lastClr="000000"/>
              </a:solidFill>
            </a:endParaRPr>
          </a:p>
        </p:txBody>
      </p:sp>
      <p:sp>
        <p:nvSpPr>
          <p:cNvPr id="9" name="TextBox 56"/>
          <p:cNvSpPr txBox="1"/>
          <p:nvPr/>
        </p:nvSpPr>
        <p:spPr>
          <a:xfrm>
            <a:off x="1745582" y="2508698"/>
            <a:ext cx="1048845" cy="86179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913130">
              <a:defRPr/>
            </a:pPr>
            <a:r>
              <a:rPr lang="zh-CN" altLang="en-US" sz="2799" kern="0">
                <a:solidFill>
                  <a:sysClr val="window" lastClr="FFFFFF"/>
                </a:solidFill>
              </a:rPr>
              <a:t>个人优势</a:t>
            </a:r>
          </a:p>
        </p:txBody>
      </p:sp>
      <p:sp>
        <p:nvSpPr>
          <p:cNvPr id="10" name="Freeform 5"/>
          <p:cNvSpPr/>
          <p:nvPr/>
        </p:nvSpPr>
        <p:spPr bwMode="auto">
          <a:xfrm rot="5400000">
            <a:off x="1007664" y="1824902"/>
            <a:ext cx="2524679"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91356" tIns="45676" rIns="91356" bIns="45676" numCol="1" anchor="t" anchorCtr="0" compatLnSpc="1"/>
          <a:lstStyle/>
          <a:p>
            <a:pPr defTabSz="913130">
              <a:defRPr/>
            </a:pPr>
            <a:endParaRPr lang="zh-CN" altLang="en-US" kern="0">
              <a:solidFill>
                <a:sysClr val="windowText" lastClr="000000"/>
              </a:solidFill>
            </a:endParaRPr>
          </a:p>
        </p:txBody>
      </p:sp>
      <p:sp>
        <p:nvSpPr>
          <p:cNvPr id="11" name="椭圆 10"/>
          <p:cNvSpPr/>
          <p:nvPr/>
        </p:nvSpPr>
        <p:spPr>
          <a:xfrm>
            <a:off x="2701698" y="1720164"/>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a:solidFill>
                  <a:sysClr val="window" lastClr="FFFFFF"/>
                </a:solidFill>
                <a:latin typeface="微软雅黑" panose="020B0503020204020204" pitchFamily="34" charset="-122"/>
                <a:ea typeface="微软雅黑" panose="020B0503020204020204" pitchFamily="34" charset="-122"/>
              </a:rPr>
              <a:t>1</a:t>
            </a:r>
            <a:endParaRPr lang="zh-CN" altLang="en-US" b="1" kern="0">
              <a:solidFill>
                <a:sysClr val="window" lastClr="FFFFFF"/>
              </a:solidFill>
              <a:latin typeface="微软雅黑" panose="020B0503020204020204" pitchFamily="34" charset="-122"/>
              <a:ea typeface="微软雅黑" panose="020B0503020204020204" pitchFamily="34" charset="-122"/>
            </a:endParaRPr>
          </a:p>
        </p:txBody>
      </p:sp>
      <p:sp>
        <p:nvSpPr>
          <p:cNvPr id="12" name="椭圆 11"/>
          <p:cNvSpPr/>
          <p:nvPr/>
        </p:nvSpPr>
        <p:spPr>
          <a:xfrm>
            <a:off x="3246294" y="2737179"/>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a:solidFill>
                  <a:sysClr val="window" lastClr="FFFFFF"/>
                </a:solidFill>
                <a:latin typeface="微软雅黑" panose="020B0503020204020204" pitchFamily="34" charset="-122"/>
                <a:ea typeface="微软雅黑" panose="020B0503020204020204" pitchFamily="34" charset="-122"/>
              </a:rPr>
              <a:t>2</a:t>
            </a:r>
            <a:endParaRPr lang="zh-CN" altLang="en-US" b="1" kern="0">
              <a:solidFill>
                <a:sysClr val="window" lastClr="FFFFFF"/>
              </a:solidFill>
              <a:latin typeface="微软雅黑" panose="020B0503020204020204" pitchFamily="34" charset="-122"/>
              <a:ea typeface="微软雅黑" panose="020B0503020204020204" pitchFamily="34" charset="-122"/>
            </a:endParaRPr>
          </a:p>
        </p:txBody>
      </p:sp>
      <p:sp>
        <p:nvSpPr>
          <p:cNvPr id="13" name="椭圆 12"/>
          <p:cNvSpPr/>
          <p:nvPr/>
        </p:nvSpPr>
        <p:spPr>
          <a:xfrm>
            <a:off x="2701698" y="3748175"/>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a:solidFill>
                  <a:sysClr val="window" lastClr="FFFFFF"/>
                </a:solidFill>
                <a:latin typeface="微软雅黑" panose="020B0503020204020204" pitchFamily="34" charset="-122"/>
                <a:ea typeface="微软雅黑" panose="020B0503020204020204" pitchFamily="34" charset="-122"/>
              </a:rPr>
              <a:t>3</a:t>
            </a:r>
            <a:endParaRPr lang="zh-CN" altLang="en-US" b="1" kern="0">
              <a:solidFill>
                <a:sysClr val="window" lastClr="FFFFFF"/>
              </a:solidFill>
              <a:latin typeface="微软雅黑" panose="020B0503020204020204" pitchFamily="34" charset="-122"/>
              <a:ea typeface="微软雅黑" panose="020B0503020204020204" pitchFamily="34" charset="-122"/>
            </a:endParaRPr>
          </a:p>
        </p:txBody>
      </p:sp>
      <p:grpSp>
        <p:nvGrpSpPr>
          <p:cNvPr id="2" name="组合 13"/>
          <p:cNvGrpSpPr/>
          <p:nvPr/>
        </p:nvGrpSpPr>
        <p:grpSpPr>
          <a:xfrm>
            <a:off x="3129516" y="1756763"/>
            <a:ext cx="1051729" cy="354665"/>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
        <p:nvSpPr>
          <p:cNvPr id="17" name="TextBox 64"/>
          <p:cNvSpPr txBox="1"/>
          <p:nvPr/>
        </p:nvSpPr>
        <p:spPr>
          <a:xfrm>
            <a:off x="4886445" y="2622029"/>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a:solidFill>
                  <a:schemeClr val="tx1">
                    <a:lumMod val="50000"/>
                    <a:lumOff val="50000"/>
                  </a:schemeClr>
                </a:solidFill>
              </a:rPr>
              <a:t>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添加适当的文字，添加适当的文字添加适当的文字，一页的文字最好不要超过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a:t>
            </a:r>
            <a:endParaRPr lang="zh-CN" altLang="en-US" sz="900" kern="0">
              <a:solidFill>
                <a:schemeClr val="tx1">
                  <a:lumMod val="50000"/>
                  <a:lumOff val="50000"/>
                </a:schemeClr>
              </a:solidFill>
            </a:endParaRPr>
          </a:p>
        </p:txBody>
      </p:sp>
      <p:sp>
        <p:nvSpPr>
          <p:cNvPr id="18" name="TextBox 65"/>
          <p:cNvSpPr txBox="1"/>
          <p:nvPr/>
        </p:nvSpPr>
        <p:spPr>
          <a:xfrm>
            <a:off x="4380676" y="3675564"/>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a:solidFill>
                  <a:schemeClr val="tx1">
                    <a:lumMod val="50000"/>
                    <a:lumOff val="50000"/>
                  </a:schemeClr>
                </a:solidFill>
              </a:rPr>
              <a:t>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添加适当的文字，添加适当的文字添加适当的文字，一页的文字最好不要超过</a:t>
            </a:r>
            <a:r>
              <a:rPr lang="en-US" altLang="zh-CN" sz="900">
                <a:solidFill>
                  <a:schemeClr val="tx1">
                    <a:lumMod val="50000"/>
                    <a:lumOff val="50000"/>
                  </a:schemeClr>
                </a:solidFill>
              </a:rPr>
              <a:t>200,</a:t>
            </a:r>
            <a:r>
              <a:rPr lang="zh-CN" altLang="en-US" sz="900">
                <a:solidFill>
                  <a:schemeClr val="tx1">
                    <a:lumMod val="50000"/>
                    <a:lumOff val="50000"/>
                  </a:schemeClr>
                </a:solidFill>
              </a:rPr>
              <a:t>添加适当的文字</a:t>
            </a:r>
            <a:endParaRPr lang="zh-CN" altLang="en-US" sz="900" kern="0">
              <a:solidFill>
                <a:schemeClr val="tx1">
                  <a:lumMod val="50000"/>
                  <a:lumOff val="50000"/>
                </a:schemeClr>
              </a:solidFill>
            </a:endParaRPr>
          </a:p>
        </p:txBody>
      </p:sp>
      <p:grpSp>
        <p:nvGrpSpPr>
          <p:cNvPr id="3" name="组合 18"/>
          <p:cNvGrpSpPr/>
          <p:nvPr/>
        </p:nvGrpSpPr>
        <p:grpSpPr>
          <a:xfrm>
            <a:off x="3678687" y="2773778"/>
            <a:ext cx="1051729" cy="354665"/>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rgbClr val="325F0B"/>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rgbClr val="325F0B"/>
              </a:solidFill>
              <a:prstDash val="sysDot"/>
              <a:headEnd type="none" w="med" len="med"/>
              <a:tailEnd type="none" w="med" len="med"/>
            </a:ln>
            <a:effectLst/>
          </p:spPr>
        </p:cxnSp>
      </p:grpSp>
      <p:grpSp>
        <p:nvGrpSpPr>
          <p:cNvPr id="4" name="组合 21"/>
          <p:cNvGrpSpPr/>
          <p:nvPr/>
        </p:nvGrpSpPr>
        <p:grpSpPr>
          <a:xfrm>
            <a:off x="3129516" y="3784773"/>
            <a:ext cx="1051729" cy="354665"/>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Tree>
    <p:custDataLst>
      <p:tags r:id="rId1"/>
    </p:custDataLst>
    <p:extLst>
      <p:ext uri="{BB962C8B-B14F-4D97-AF65-F5344CB8AC3E}">
        <p14:creationId xmlns:p14="http://schemas.microsoft.com/office/powerpoint/2010/main" val="1449325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 presetClass="entr" presetSubtype="2" decel="5330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750" fill="hold"/>
                                        <p:tgtEl>
                                          <p:spTgt spid="6"/>
                                        </p:tgtEl>
                                        <p:attrNameLst>
                                          <p:attrName>ppt_x</p:attrName>
                                        </p:attrNameLst>
                                      </p:cBhvr>
                                      <p:tavLst>
                                        <p:tav tm="0">
                                          <p:val>
                                            <p:strVal val="1+#ppt_w/2"/>
                                          </p:val>
                                        </p:tav>
                                        <p:tav tm="100000">
                                          <p:val>
                                            <p:strVal val="#ppt_x"/>
                                          </p:val>
                                        </p:tav>
                                      </p:tavLst>
                                    </p:anim>
                                    <p:anim calcmode="lin" valueType="num">
                                      <p:cBhvr additive="base">
                                        <p:cTn id="48" dur="750" fill="hold"/>
                                        <p:tgtEl>
                                          <p:spTgt spid="6"/>
                                        </p:tgtEl>
                                        <p:attrNameLst>
                                          <p:attrName>ppt_y</p:attrName>
                                        </p:attrNameLst>
                                      </p:cBhvr>
                                      <p:tavLst>
                                        <p:tav tm="0">
                                          <p:val>
                                            <p:strVal val="#ppt_y"/>
                                          </p:val>
                                        </p:tav>
                                        <p:tav tm="100000">
                                          <p:val>
                                            <p:strVal val="#ppt_y"/>
                                          </p:val>
                                        </p:tav>
                                      </p:tavLst>
                                    </p:anim>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par>
                                <p:cTn id="53" presetID="2" presetClass="entr" presetSubtype="2" decel="533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750" fill="hold"/>
                                        <p:tgtEl>
                                          <p:spTgt spid="17"/>
                                        </p:tgtEl>
                                        <p:attrNameLst>
                                          <p:attrName>ppt_x</p:attrName>
                                        </p:attrNameLst>
                                      </p:cBhvr>
                                      <p:tavLst>
                                        <p:tav tm="0">
                                          <p:val>
                                            <p:strVal val="1+#ppt_w/2"/>
                                          </p:val>
                                        </p:tav>
                                        <p:tav tm="100000">
                                          <p:val>
                                            <p:strVal val="#ppt_x"/>
                                          </p:val>
                                        </p:tav>
                                      </p:tavLst>
                                    </p:anim>
                                    <p:anim calcmode="lin" valueType="num">
                                      <p:cBhvr additive="base">
                                        <p:cTn id="56" dur="75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par>
                                <p:cTn id="61" presetID="2" presetClass="entr" presetSubtype="2" decel="5330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750" fill="hold"/>
                                        <p:tgtEl>
                                          <p:spTgt spid="18"/>
                                        </p:tgtEl>
                                        <p:attrNameLst>
                                          <p:attrName>ppt_x</p:attrName>
                                        </p:attrNameLst>
                                      </p:cBhvr>
                                      <p:tavLst>
                                        <p:tav tm="0">
                                          <p:val>
                                            <p:strVal val="1+#ppt_w/2"/>
                                          </p:val>
                                        </p:tav>
                                        <p:tav tm="100000">
                                          <p:val>
                                            <p:strVal val="#ppt_x"/>
                                          </p:val>
                                        </p:tav>
                                      </p:tavLst>
                                    </p:anim>
                                    <p:anim calcmode="lin" valueType="num">
                                      <p:cBhvr additive="base">
                                        <p:cTn id="64"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1" grpId="0" animBg="1"/>
      <p:bldP spid="12" grpId="0" animBg="1"/>
      <p:bldP spid="13" grpId="0" animBg="1"/>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a:grpSpLocks/>
          </p:cNvGrpSpPr>
          <p:nvPr/>
        </p:nvGrpSpPr>
        <p:grpSpPr bwMode="auto">
          <a:xfrm>
            <a:off x="2406561" y="1695287"/>
            <a:ext cx="4548844" cy="500067"/>
            <a:chOff x="0" y="0"/>
            <a:chExt cx="3398" cy="383"/>
          </a:xfrm>
        </p:grpSpPr>
        <p:cxnSp>
          <p:nvCxnSpPr>
            <p:cNvPr id="6" name="AutoShape 20"/>
            <p:cNvCxnSpPr>
              <a:cxnSpLocks noChangeShapeType="1"/>
            </p:cNvCxnSpPr>
            <p:nvPr/>
          </p:nvCxnSpPr>
          <p:spPr bwMode="auto">
            <a:xfrm rot="5400000">
              <a:off x="22" y="-22"/>
              <a:ext cx="383" cy="427"/>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AutoShape 21"/>
            <p:cNvCxnSpPr>
              <a:cxnSpLocks noChangeShapeType="1"/>
            </p:cNvCxnSpPr>
            <p:nvPr/>
          </p:nvCxnSpPr>
          <p:spPr bwMode="auto">
            <a:xfrm rot="16200000" flipH="1">
              <a:off x="864" y="-442"/>
              <a:ext cx="383" cy="1267"/>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AutoShape 22"/>
            <p:cNvCxnSpPr>
              <a:cxnSpLocks noChangeShapeType="1"/>
            </p:cNvCxnSpPr>
            <p:nvPr/>
          </p:nvCxnSpPr>
          <p:spPr bwMode="auto">
            <a:xfrm rot="16200000" flipH="1">
              <a:off x="1716" y="-1294"/>
              <a:ext cx="383" cy="2971"/>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9" name="Rectangle 26"/>
          <p:cNvSpPr>
            <a:spLocks noChangeArrowheads="1"/>
          </p:cNvSpPr>
          <p:nvPr/>
        </p:nvSpPr>
        <p:spPr bwMode="auto">
          <a:xfrm>
            <a:off x="3156213" y="1120371"/>
            <a:ext cx="4607733" cy="466622"/>
          </a:xfrm>
          <a:prstGeom prst="rect">
            <a:avLst/>
          </a:prstGeom>
          <a:solidFill>
            <a:schemeClr val="accent2"/>
          </a:solidFill>
          <a:ln>
            <a:noFill/>
          </a:ln>
          <a:effectLst/>
        </p:spPr>
        <p:txBody>
          <a:bodyPr lIns="68553" tIns="34276" rIns="68553" bIns="34276"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200" b="0">
                <a:solidFill>
                  <a:schemeClr val="bg1"/>
                </a:solidFill>
                <a:latin typeface="微软雅黑" pitchFamily="34" charset="-122"/>
                <a:ea typeface="微软雅黑" pitchFamily="34" charset="-122"/>
                <a:sym typeface="微软雅黑" pitchFamily="34" charset="-122"/>
              </a:rPr>
              <a:t>单击此处添加段落文字内容</a:t>
            </a:r>
          </a:p>
        </p:txBody>
      </p:sp>
      <p:sp>
        <p:nvSpPr>
          <p:cNvPr id="10" name="AutoShape 24"/>
          <p:cNvSpPr>
            <a:spLocks noChangeArrowheads="1"/>
          </p:cNvSpPr>
          <p:nvPr/>
        </p:nvSpPr>
        <p:spPr bwMode="auto">
          <a:xfrm>
            <a:off x="1738081" y="1032779"/>
            <a:ext cx="1967239" cy="640213"/>
          </a:xfrm>
          <a:prstGeom prst="roundRect">
            <a:avLst>
              <a:gd name="adj" fmla="val 0"/>
            </a:avLst>
          </a:prstGeom>
          <a:solidFill>
            <a:schemeClr val="accent1"/>
          </a:solidFill>
          <a:ln>
            <a:noFill/>
          </a:ln>
          <a:effectLst/>
        </p:spPr>
        <p:txBody>
          <a:bodyPr wrap="none" lIns="68553" tIns="34276" rIns="68553" bIns="34276"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200" b="0">
                <a:solidFill>
                  <a:srgbClr val="FFFFFF"/>
                </a:solidFill>
                <a:latin typeface="微软雅黑" pitchFamily="34" charset="-122"/>
                <a:ea typeface="微软雅黑" pitchFamily="34" charset="-122"/>
                <a:sym typeface="微软雅黑" pitchFamily="34" charset="-122"/>
              </a:rPr>
              <a:t>单击添加文字</a:t>
            </a:r>
            <a:endParaRPr lang="zh-CN" altLang="en-US" sz="1200" b="0">
              <a:latin typeface="微软雅黑" pitchFamily="34" charset="-122"/>
              <a:ea typeface="微软雅黑" pitchFamily="34" charset="-122"/>
            </a:endParaRPr>
          </a:p>
        </p:txBody>
      </p:sp>
      <p:grpSp>
        <p:nvGrpSpPr>
          <p:cNvPr id="11" name="Group 8"/>
          <p:cNvGrpSpPr>
            <a:grpSpLocks/>
          </p:cNvGrpSpPr>
          <p:nvPr/>
        </p:nvGrpSpPr>
        <p:grpSpPr bwMode="auto">
          <a:xfrm>
            <a:off x="1335401" y="2290909"/>
            <a:ext cx="2092978" cy="2063970"/>
            <a:chOff x="-19" y="0"/>
            <a:chExt cx="1315" cy="1296"/>
          </a:xfrm>
          <a:solidFill>
            <a:schemeClr val="tx2">
              <a:lumMod val="40000"/>
              <a:lumOff val="60000"/>
            </a:schemeClr>
          </a:solidFill>
        </p:grpSpPr>
        <p:sp>
          <p:nvSpPr>
            <p:cNvPr id="12" name="Rectangle 18"/>
            <p:cNvSpPr>
              <a:spLocks noChangeArrowheads="1"/>
            </p:cNvSpPr>
            <p:nvPr/>
          </p:nvSpPr>
          <p:spPr bwMode="auto">
            <a:xfrm>
              <a:off x="0" y="0"/>
              <a:ext cx="1296" cy="129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13" name="Rectangle 9"/>
            <p:cNvSpPr>
              <a:spLocks noChangeArrowheads="1"/>
            </p:cNvSpPr>
            <p:nvPr/>
          </p:nvSpPr>
          <p:spPr bwMode="auto">
            <a:xfrm>
              <a:off x="-19" y="702"/>
              <a:ext cx="971"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a:solidFill>
                  <a:schemeClr val="bg1"/>
                </a:solidFill>
                <a:latin typeface="微软雅黑" pitchFamily="34" charset="-122"/>
                <a:ea typeface="微软雅黑" pitchFamily="34" charset="-122"/>
              </a:endParaRPr>
            </a:p>
          </p:txBody>
        </p:sp>
        <p:sp>
          <p:nvSpPr>
            <p:cNvPr id="14" name="Rectangle 15"/>
            <p:cNvSpPr>
              <a:spLocks noChangeArrowheads="1"/>
            </p:cNvSpPr>
            <p:nvPr/>
          </p:nvSpPr>
          <p:spPr bwMode="auto">
            <a:xfrm>
              <a:off x="46"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a:solidFill>
                    <a:schemeClr val="bg1"/>
                  </a:solidFill>
                  <a:latin typeface="微软雅黑" pitchFamily="34" charset="-122"/>
                  <a:ea typeface="微软雅黑" pitchFamily="34" charset="-122"/>
                  <a:sym typeface="微软雅黑" pitchFamily="34" charset="-122"/>
                </a:rPr>
                <a:t>添加文字</a:t>
              </a:r>
            </a:p>
          </p:txBody>
        </p:sp>
        <p:grpSp>
          <p:nvGrpSpPr>
            <p:cNvPr id="15" name="Group 12"/>
            <p:cNvGrpSpPr>
              <a:grpSpLocks/>
            </p:cNvGrpSpPr>
            <p:nvPr/>
          </p:nvGrpSpPr>
          <p:grpSpPr bwMode="auto">
            <a:xfrm>
              <a:off x="668" y="93"/>
              <a:ext cx="518" cy="518"/>
              <a:chOff x="0" y="0"/>
              <a:chExt cx="518" cy="518"/>
            </a:xfrm>
            <a:grpFill/>
          </p:grpSpPr>
          <p:sp>
            <p:nvSpPr>
              <p:cNvPr id="16"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a:solidFill>
                    <a:srgbClr val="FF6600"/>
                  </a:solidFill>
                  <a:latin typeface="微软雅黑" pitchFamily="34" charset="-122"/>
                  <a:ea typeface="微软雅黑" pitchFamily="34" charset="-122"/>
                  <a:sym typeface="微软雅黑" pitchFamily="34" charset="-122"/>
                </a:endParaRPr>
              </a:p>
            </p:txBody>
          </p:sp>
          <p:pic>
            <p:nvPicPr>
              <p:cNvPr id="17"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nvGrpSpPr>
          <p:cNvPr id="18" name="Group 15"/>
          <p:cNvGrpSpPr>
            <a:grpSpLocks/>
          </p:cNvGrpSpPr>
          <p:nvPr/>
        </p:nvGrpSpPr>
        <p:grpSpPr bwMode="auto">
          <a:xfrm>
            <a:off x="3600274" y="2290909"/>
            <a:ext cx="2080245" cy="2063970"/>
            <a:chOff x="-11" y="0"/>
            <a:chExt cx="1307" cy="1296"/>
          </a:xfrm>
          <a:solidFill>
            <a:schemeClr val="tx2">
              <a:lumMod val="60000"/>
              <a:lumOff val="40000"/>
            </a:schemeClr>
          </a:solidFill>
        </p:grpSpPr>
        <p:sp>
          <p:nvSpPr>
            <p:cNvPr id="19" name="Rectangle 25"/>
            <p:cNvSpPr>
              <a:spLocks noChangeArrowheads="1"/>
            </p:cNvSpPr>
            <p:nvPr/>
          </p:nvSpPr>
          <p:spPr bwMode="auto">
            <a:xfrm>
              <a:off x="0" y="0"/>
              <a:ext cx="1296" cy="1296"/>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20" name="Rectangle 9"/>
            <p:cNvSpPr>
              <a:spLocks noChangeArrowheads="1"/>
            </p:cNvSpPr>
            <p:nvPr/>
          </p:nvSpPr>
          <p:spPr bwMode="auto">
            <a:xfrm>
              <a:off x="-11" y="702"/>
              <a:ext cx="975"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a:solidFill>
                  <a:schemeClr val="bg1"/>
                </a:solidFill>
                <a:latin typeface="微软雅黑" pitchFamily="34" charset="-122"/>
                <a:ea typeface="微软雅黑" pitchFamily="34" charset="-122"/>
              </a:endParaRPr>
            </a:p>
          </p:txBody>
        </p:sp>
        <p:sp>
          <p:nvSpPr>
            <p:cNvPr id="21" name="Rectangle 15"/>
            <p:cNvSpPr>
              <a:spLocks noChangeArrowheads="1"/>
            </p:cNvSpPr>
            <p:nvPr/>
          </p:nvSpPr>
          <p:spPr bwMode="auto">
            <a:xfrm>
              <a:off x="74"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a:solidFill>
                    <a:schemeClr val="bg1"/>
                  </a:solidFill>
                  <a:latin typeface="微软雅黑" pitchFamily="34" charset="-122"/>
                  <a:ea typeface="微软雅黑" pitchFamily="34" charset="-122"/>
                  <a:sym typeface="微软雅黑" pitchFamily="34" charset="-122"/>
                </a:rPr>
                <a:t>添加文字</a:t>
              </a:r>
            </a:p>
          </p:txBody>
        </p:sp>
        <p:grpSp>
          <p:nvGrpSpPr>
            <p:cNvPr id="22" name="Group 19"/>
            <p:cNvGrpSpPr>
              <a:grpSpLocks/>
            </p:cNvGrpSpPr>
            <p:nvPr/>
          </p:nvGrpSpPr>
          <p:grpSpPr bwMode="auto">
            <a:xfrm>
              <a:off x="668" y="93"/>
              <a:ext cx="518" cy="518"/>
              <a:chOff x="0" y="0"/>
              <a:chExt cx="518" cy="518"/>
            </a:xfrm>
            <a:grpFill/>
          </p:grpSpPr>
          <p:sp>
            <p:nvSpPr>
              <p:cNvPr id="23"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a:solidFill>
                    <a:srgbClr val="FF6600"/>
                  </a:solidFill>
                  <a:latin typeface="微软雅黑" pitchFamily="34" charset="-122"/>
                  <a:ea typeface="微软雅黑" pitchFamily="34" charset="-122"/>
                  <a:sym typeface="微软雅黑" pitchFamily="34" charset="-122"/>
                </a:endParaRPr>
              </a:p>
            </p:txBody>
          </p:sp>
          <p:pic>
            <p:nvPicPr>
              <p:cNvPr id="24"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nvGrpSpPr>
          <p:cNvPr id="25" name="Group 22"/>
          <p:cNvGrpSpPr>
            <a:grpSpLocks/>
          </p:cNvGrpSpPr>
          <p:nvPr/>
        </p:nvGrpSpPr>
        <p:grpSpPr bwMode="auto">
          <a:xfrm>
            <a:off x="5616853" y="2290909"/>
            <a:ext cx="2317396" cy="2063970"/>
            <a:chOff x="-160" y="0"/>
            <a:chExt cx="1456" cy="1296"/>
          </a:xfrm>
          <a:solidFill>
            <a:srgbClr val="0070C0"/>
          </a:solidFill>
        </p:grpSpPr>
        <p:sp>
          <p:nvSpPr>
            <p:cNvPr id="26" name="Rectangle 32"/>
            <p:cNvSpPr>
              <a:spLocks noChangeArrowheads="1"/>
            </p:cNvSpPr>
            <p:nvPr/>
          </p:nvSpPr>
          <p:spPr bwMode="auto">
            <a:xfrm>
              <a:off x="0" y="0"/>
              <a:ext cx="1296" cy="1296"/>
            </a:xfrm>
            <a:prstGeom prst="rect">
              <a:avLst/>
            </a:pr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27" name="Rectangle 9"/>
            <p:cNvSpPr>
              <a:spLocks noChangeArrowheads="1"/>
            </p:cNvSpPr>
            <p:nvPr/>
          </p:nvSpPr>
          <p:spPr bwMode="auto">
            <a:xfrm>
              <a:off x="-160" y="702"/>
              <a:ext cx="1242"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a:solidFill>
                  <a:schemeClr val="bg1"/>
                </a:solidFill>
                <a:latin typeface="微软雅黑" pitchFamily="34" charset="-122"/>
                <a:ea typeface="微软雅黑" pitchFamily="34" charset="-122"/>
              </a:endParaRPr>
            </a:p>
          </p:txBody>
        </p:sp>
        <p:sp>
          <p:nvSpPr>
            <p:cNvPr id="28" name="Rectangle 15"/>
            <p:cNvSpPr>
              <a:spLocks noChangeArrowheads="1"/>
            </p:cNvSpPr>
            <p:nvPr/>
          </p:nvSpPr>
          <p:spPr bwMode="auto">
            <a:xfrm>
              <a:off x="61"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a:solidFill>
                    <a:schemeClr val="bg1"/>
                  </a:solidFill>
                  <a:latin typeface="微软雅黑" pitchFamily="34" charset="-122"/>
                  <a:ea typeface="微软雅黑" pitchFamily="34" charset="-122"/>
                  <a:sym typeface="微软雅黑" pitchFamily="34" charset="-122"/>
                </a:rPr>
                <a:t>添加文字</a:t>
              </a:r>
            </a:p>
          </p:txBody>
        </p:sp>
        <p:grpSp>
          <p:nvGrpSpPr>
            <p:cNvPr id="29" name="Group 26"/>
            <p:cNvGrpSpPr>
              <a:grpSpLocks/>
            </p:cNvGrpSpPr>
            <p:nvPr/>
          </p:nvGrpSpPr>
          <p:grpSpPr bwMode="auto">
            <a:xfrm>
              <a:off x="668" y="93"/>
              <a:ext cx="518" cy="518"/>
              <a:chOff x="0" y="0"/>
              <a:chExt cx="518" cy="518"/>
            </a:xfrm>
            <a:grpFill/>
          </p:grpSpPr>
          <p:sp>
            <p:nvSpPr>
              <p:cNvPr id="30"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a:solidFill>
                    <a:srgbClr val="FF6600"/>
                  </a:solidFill>
                  <a:latin typeface="微软雅黑" pitchFamily="34" charset="-122"/>
                  <a:ea typeface="微软雅黑" pitchFamily="34" charset="-122"/>
                  <a:sym typeface="微软雅黑" pitchFamily="34" charset="-122"/>
                </a:endParaRPr>
              </a:p>
            </p:txBody>
          </p:sp>
          <p:pic>
            <p:nvPicPr>
              <p:cNvPr id="31"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Tree>
    <p:extLst>
      <p:ext uri="{BB962C8B-B14F-4D97-AF65-F5344CB8AC3E}">
        <p14:creationId xmlns:p14="http://schemas.microsoft.com/office/powerpoint/2010/main" val="2516827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a:solidFill>
                  <a:schemeClr val="bg1"/>
                </a:solidFill>
                <a:latin typeface="微软雅黑" panose="020B0503020204020204" pitchFamily="34" charset="-122"/>
                <a:ea typeface="微软雅黑" panose="020B0503020204020204" pitchFamily="34" charset="-122"/>
              </a:rPr>
              <a:t>4</a:t>
            </a:r>
            <a:endParaRPr lang="zh-CN" altLang="en-US" sz="5400" b="1">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a:solidFill>
                  <a:schemeClr val="accent1"/>
                </a:solidFill>
                <a:ea typeface="微软雅黑" panose="020B0503020204020204" pitchFamily="34" charset="-122"/>
              </a:rPr>
              <a:t>板书设计</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a:solidFill>
                  <a:schemeClr val="tx1">
                    <a:lumMod val="65000"/>
                    <a:lumOff val="35000"/>
                  </a:schemeClr>
                </a:solidFill>
                <a:latin typeface="微软雅黑" pitchFamily="34" charset="-122"/>
                <a:ea typeface="微软雅黑" pitchFamily="34" charset="-122"/>
              </a:rPr>
              <a:t>添加小节标题</a:t>
            </a:r>
            <a:endParaRPr lang="zh-CN" altLang="en-US" sz="120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3338109" y="1607629"/>
            <a:ext cx="2462445" cy="2401100"/>
            <a:chOff x="0" y="0"/>
            <a:chExt cx="7716441" cy="7523163"/>
          </a:xfrm>
        </p:grpSpPr>
        <p:sp>
          <p:nvSpPr>
            <p:cNvPr id="30726" name="AutoShape 6"/>
            <p:cNvSpPr>
              <a:spLocks/>
            </p:cNvSpPr>
            <p:nvPr/>
          </p:nvSpPr>
          <p:spPr bwMode="auto">
            <a:xfrm>
              <a:off x="3855839" y="0"/>
              <a:ext cx="3117690" cy="2341563"/>
            </a:xfrm>
            <a:custGeom>
              <a:avLst/>
              <a:gdLst>
                <a:gd name="T0" fmla="*/ 1558845 w 21600"/>
                <a:gd name="T1" fmla="*/ 1170782 h 21600"/>
                <a:gd name="T2" fmla="*/ 1558845 w 21600"/>
                <a:gd name="T3" fmla="*/ 1170782 h 21600"/>
                <a:gd name="T4" fmla="*/ 1558845 w 21600"/>
                <a:gd name="T5" fmla="*/ 1170782 h 21600"/>
                <a:gd name="T6" fmla="*/ 1558845 w 21600"/>
                <a:gd name="T7" fmla="*/ 1170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7" name="AutoShape 7"/>
            <p:cNvSpPr>
              <a:spLocks/>
            </p:cNvSpPr>
            <p:nvPr/>
          </p:nvSpPr>
          <p:spPr bwMode="auto">
            <a:xfrm>
              <a:off x="5994092" y="1504950"/>
              <a:ext cx="1719174" cy="3317875"/>
            </a:xfrm>
            <a:custGeom>
              <a:avLst/>
              <a:gdLst>
                <a:gd name="T0" fmla="*/ 859587 w 21600"/>
                <a:gd name="T1" fmla="*/ 1658938 h 21600"/>
                <a:gd name="T2" fmla="*/ 859587 w 21600"/>
                <a:gd name="T3" fmla="*/ 1658938 h 21600"/>
                <a:gd name="T4" fmla="*/ 859587 w 21600"/>
                <a:gd name="T5" fmla="*/ 1658938 h 21600"/>
                <a:gd name="T6" fmla="*/ 859587 w 21600"/>
                <a:gd name="T7" fmla="*/ 1658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8" name="AutoShape 8"/>
            <p:cNvSpPr>
              <a:spLocks/>
            </p:cNvSpPr>
            <p:nvPr/>
          </p:nvSpPr>
          <p:spPr bwMode="auto">
            <a:xfrm>
              <a:off x="5049578" y="4598988"/>
              <a:ext cx="2666863" cy="2924175"/>
            </a:xfrm>
            <a:custGeom>
              <a:avLst/>
              <a:gdLst>
                <a:gd name="T0" fmla="*/ 1333432 w 21600"/>
                <a:gd name="T1" fmla="*/ 1462088 h 21600"/>
                <a:gd name="T2" fmla="*/ 1333432 w 21600"/>
                <a:gd name="T3" fmla="*/ 1462088 h 21600"/>
                <a:gd name="T4" fmla="*/ 1333432 w 21600"/>
                <a:gd name="T5" fmla="*/ 1462088 h 21600"/>
                <a:gd name="T6" fmla="*/ 1333432 w 21600"/>
                <a:gd name="T7" fmla="*/ 1462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9" name="AutoShape 9"/>
            <p:cNvSpPr>
              <a:spLocks/>
            </p:cNvSpPr>
            <p:nvPr/>
          </p:nvSpPr>
          <p:spPr bwMode="auto">
            <a:xfrm>
              <a:off x="2128728" y="6403975"/>
              <a:ext cx="3446286" cy="1119188"/>
            </a:xfrm>
            <a:custGeom>
              <a:avLst/>
              <a:gdLst>
                <a:gd name="T0" fmla="*/ 1723143 w 21600"/>
                <a:gd name="T1" fmla="*/ 559594 h 21600"/>
                <a:gd name="T2" fmla="*/ 1723143 w 21600"/>
                <a:gd name="T3" fmla="*/ 559594 h 21600"/>
                <a:gd name="T4" fmla="*/ 1723143 w 21600"/>
                <a:gd name="T5" fmla="*/ 559594 h 21600"/>
                <a:gd name="T6" fmla="*/ 1723143 w 21600"/>
                <a:gd name="T7" fmla="*/ 559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0" name="AutoShape 10"/>
            <p:cNvSpPr>
              <a:spLocks/>
            </p:cNvSpPr>
            <p:nvPr/>
          </p:nvSpPr>
          <p:spPr bwMode="auto">
            <a:xfrm>
              <a:off x="0" y="4597400"/>
              <a:ext cx="2735122" cy="2911475"/>
            </a:xfrm>
            <a:custGeom>
              <a:avLst/>
              <a:gdLst>
                <a:gd name="T0" fmla="*/ 1367561 w 21600"/>
                <a:gd name="T1" fmla="*/ 1455738 h 21600"/>
                <a:gd name="T2" fmla="*/ 1367561 w 21600"/>
                <a:gd name="T3" fmla="*/ 1455738 h 21600"/>
                <a:gd name="T4" fmla="*/ 1367561 w 21600"/>
                <a:gd name="T5" fmla="*/ 1455738 h 21600"/>
                <a:gd name="T6" fmla="*/ 1367561 w 21600"/>
                <a:gd name="T7" fmla="*/ 1455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1" name="AutoShape 11"/>
            <p:cNvSpPr>
              <a:spLocks/>
            </p:cNvSpPr>
            <p:nvPr/>
          </p:nvSpPr>
          <p:spPr bwMode="auto">
            <a:xfrm>
              <a:off x="0" y="1477963"/>
              <a:ext cx="1776321" cy="3359150"/>
            </a:xfrm>
            <a:custGeom>
              <a:avLst/>
              <a:gdLst>
                <a:gd name="T0" fmla="*/ 888161 w 21600"/>
                <a:gd name="T1" fmla="*/ 1679575 h 21600"/>
                <a:gd name="T2" fmla="*/ 888161 w 21600"/>
                <a:gd name="T3" fmla="*/ 1679575 h 21600"/>
                <a:gd name="T4" fmla="*/ 888161 w 21600"/>
                <a:gd name="T5" fmla="*/ 1679575 h 21600"/>
                <a:gd name="T6" fmla="*/ 888161 w 21600"/>
                <a:gd name="T7" fmla="*/ 1679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2" name="AutoShape 12"/>
            <p:cNvSpPr>
              <a:spLocks/>
            </p:cNvSpPr>
            <p:nvPr/>
          </p:nvSpPr>
          <p:spPr bwMode="auto">
            <a:xfrm>
              <a:off x="769897" y="1588"/>
              <a:ext cx="3122453" cy="2292350"/>
            </a:xfrm>
            <a:custGeom>
              <a:avLst/>
              <a:gdLst>
                <a:gd name="T0" fmla="*/ 1561227 w 21600"/>
                <a:gd name="T1" fmla="*/ 1146175 h 21600"/>
                <a:gd name="T2" fmla="*/ 1561227 w 21600"/>
                <a:gd name="T3" fmla="*/ 1146175 h 21600"/>
                <a:gd name="T4" fmla="*/ 1561227 w 21600"/>
                <a:gd name="T5" fmla="*/ 1146175 h 21600"/>
                <a:gd name="T6" fmla="*/ 1561227 w 21600"/>
                <a:gd name="T7" fmla="*/ 11461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749" name="AutoShape 29"/>
          <p:cNvSpPr>
            <a:spLocks/>
          </p:cNvSpPr>
          <p:nvPr/>
        </p:nvSpPr>
        <p:spPr bwMode="auto">
          <a:xfrm>
            <a:off x="5166748" y="3427685"/>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0" name="AutoShape 30"/>
          <p:cNvSpPr>
            <a:spLocks/>
          </p:cNvSpPr>
          <p:nvPr/>
        </p:nvSpPr>
        <p:spPr bwMode="auto">
          <a:xfrm>
            <a:off x="4005951" y="1886051"/>
            <a:ext cx="22144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1" name="AutoShape 31"/>
          <p:cNvSpPr>
            <a:spLocks/>
          </p:cNvSpPr>
          <p:nvPr/>
        </p:nvSpPr>
        <p:spPr bwMode="auto">
          <a:xfrm>
            <a:off x="4932695" y="1885851"/>
            <a:ext cx="23513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2" name="AutoShape 32"/>
          <p:cNvSpPr>
            <a:spLocks/>
          </p:cNvSpPr>
          <p:nvPr/>
        </p:nvSpPr>
        <p:spPr bwMode="auto">
          <a:xfrm>
            <a:off x="3737986" y="3376481"/>
            <a:ext cx="22144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3" name="AutoShape 33"/>
          <p:cNvSpPr>
            <a:spLocks/>
          </p:cNvSpPr>
          <p:nvPr/>
        </p:nvSpPr>
        <p:spPr bwMode="auto">
          <a:xfrm>
            <a:off x="4414857" y="3744434"/>
            <a:ext cx="338714"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4" name="AutoShape 34"/>
          <p:cNvSpPr>
            <a:spLocks/>
          </p:cNvSpPr>
          <p:nvPr/>
        </p:nvSpPr>
        <p:spPr bwMode="auto">
          <a:xfrm>
            <a:off x="5376287" y="2512567"/>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5" name="AutoShape 35"/>
          <p:cNvSpPr>
            <a:spLocks/>
          </p:cNvSpPr>
          <p:nvPr/>
        </p:nvSpPr>
        <p:spPr bwMode="auto">
          <a:xfrm>
            <a:off x="3489160" y="2498277"/>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a:solidFill>
                  <a:schemeClr val="bg1"/>
                </a:solidFill>
                <a:latin typeface="Arial" panose="020B0604020202020204" pitchFamily="34" charset="0"/>
                <a:ea typeface="微软雅黑" panose="020B0503020204020204" pitchFamily="34" charset="-122"/>
                <a:sym typeface="Arial" panose="020B0604020202020204" pitchFamily="34" charset="0"/>
              </a:rPr>
              <a:t>07</a:t>
            </a:r>
            <a:endParaRPr lang="es-ES" altLang="zh-CN"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6" name="AutoShape 36"/>
          <p:cNvSpPr>
            <a:spLocks/>
          </p:cNvSpPr>
          <p:nvPr/>
        </p:nvSpPr>
        <p:spPr bwMode="auto">
          <a:xfrm>
            <a:off x="1116216" y="1922531"/>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7" name="AutoShape 37"/>
          <p:cNvSpPr>
            <a:spLocks/>
          </p:cNvSpPr>
          <p:nvPr/>
        </p:nvSpPr>
        <p:spPr bwMode="auto">
          <a:xfrm>
            <a:off x="1728178" y="1744596"/>
            <a:ext cx="1181640"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8" name="AutoShape 38"/>
          <p:cNvSpPr>
            <a:spLocks/>
          </p:cNvSpPr>
          <p:nvPr/>
        </p:nvSpPr>
        <p:spPr bwMode="auto">
          <a:xfrm>
            <a:off x="2988394" y="173974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59" name="AutoShape 39"/>
          <p:cNvSpPr>
            <a:spLocks/>
          </p:cNvSpPr>
          <p:nvPr/>
        </p:nvSpPr>
        <p:spPr bwMode="auto">
          <a:xfrm>
            <a:off x="6247621" y="1922531"/>
            <a:ext cx="1744165"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0" name="AutoShape 40"/>
          <p:cNvSpPr>
            <a:spLocks/>
          </p:cNvSpPr>
          <p:nvPr/>
        </p:nvSpPr>
        <p:spPr bwMode="auto">
          <a:xfrm>
            <a:off x="6248732" y="1748752"/>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1" name="AutoShape 41"/>
          <p:cNvSpPr>
            <a:spLocks/>
          </p:cNvSpPr>
          <p:nvPr/>
        </p:nvSpPr>
        <p:spPr bwMode="auto">
          <a:xfrm>
            <a:off x="6030593" y="173974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2" name="AutoShape 42"/>
          <p:cNvSpPr>
            <a:spLocks/>
          </p:cNvSpPr>
          <p:nvPr/>
        </p:nvSpPr>
        <p:spPr bwMode="auto">
          <a:xfrm>
            <a:off x="1117407" y="2805500"/>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3" name="AutoShape 43"/>
          <p:cNvSpPr>
            <a:spLocks/>
          </p:cNvSpPr>
          <p:nvPr/>
        </p:nvSpPr>
        <p:spPr bwMode="auto">
          <a:xfrm>
            <a:off x="1730518" y="2627564"/>
            <a:ext cx="1184061"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4" name="AutoShape 44"/>
          <p:cNvSpPr>
            <a:spLocks/>
          </p:cNvSpPr>
          <p:nvPr/>
        </p:nvSpPr>
        <p:spPr bwMode="auto">
          <a:xfrm>
            <a:off x="2989585" y="2622714"/>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5" name="AutoShape 45"/>
          <p:cNvSpPr>
            <a:spLocks/>
          </p:cNvSpPr>
          <p:nvPr/>
        </p:nvSpPr>
        <p:spPr bwMode="auto">
          <a:xfrm>
            <a:off x="6227576" y="2805500"/>
            <a:ext cx="1743447"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r>
              <a:rPr lang="en-US" altLang="zh-CN" sz="8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6" name="AutoShape 46"/>
          <p:cNvSpPr>
            <a:spLocks/>
          </p:cNvSpPr>
          <p:nvPr/>
        </p:nvSpPr>
        <p:spPr bwMode="auto">
          <a:xfrm>
            <a:off x="6227897" y="2631720"/>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7" name="AutoShape 47"/>
          <p:cNvSpPr>
            <a:spLocks/>
          </p:cNvSpPr>
          <p:nvPr/>
        </p:nvSpPr>
        <p:spPr bwMode="auto">
          <a:xfrm>
            <a:off x="6009759" y="2622714"/>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8" name="AutoShape 48"/>
          <p:cNvSpPr>
            <a:spLocks/>
          </p:cNvSpPr>
          <p:nvPr/>
        </p:nvSpPr>
        <p:spPr bwMode="auto">
          <a:xfrm>
            <a:off x="1117407" y="3681322"/>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9" name="AutoShape 49"/>
          <p:cNvSpPr>
            <a:spLocks/>
          </p:cNvSpPr>
          <p:nvPr/>
        </p:nvSpPr>
        <p:spPr bwMode="auto">
          <a:xfrm>
            <a:off x="1729631" y="3503981"/>
            <a:ext cx="1180186"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0" name="AutoShape 50"/>
          <p:cNvSpPr>
            <a:spLocks/>
          </p:cNvSpPr>
          <p:nvPr/>
        </p:nvSpPr>
        <p:spPr bwMode="auto">
          <a:xfrm>
            <a:off x="2989585" y="349853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71" name="AutoShape 51"/>
          <p:cNvSpPr>
            <a:spLocks/>
          </p:cNvSpPr>
          <p:nvPr/>
        </p:nvSpPr>
        <p:spPr bwMode="auto">
          <a:xfrm>
            <a:off x="6227576" y="3681322"/>
            <a:ext cx="1743447"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2" name="AutoShape 52"/>
          <p:cNvSpPr>
            <a:spLocks/>
          </p:cNvSpPr>
          <p:nvPr/>
        </p:nvSpPr>
        <p:spPr bwMode="auto">
          <a:xfrm>
            <a:off x="6227897" y="3508138"/>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3" name="AutoShape 53"/>
          <p:cNvSpPr>
            <a:spLocks/>
          </p:cNvSpPr>
          <p:nvPr/>
        </p:nvSpPr>
        <p:spPr bwMode="auto">
          <a:xfrm>
            <a:off x="6009759" y="349853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5" name="TextBox 8"/>
          <p:cNvSpPr txBox="1"/>
          <p:nvPr/>
        </p:nvSpPr>
        <p:spPr>
          <a:xfrm>
            <a:off x="609600" y="164755"/>
            <a:ext cx="2808288" cy="353882"/>
          </a:xfrm>
          <a:prstGeom prst="rect">
            <a:avLst/>
          </a:prstGeom>
          <a:noFill/>
        </p:spPr>
        <p:txBody>
          <a:bodyPr wrap="square" lIns="0" tIns="0" rIns="0" bIns="0" rtlCol="0" anchor="ctr">
            <a:spAutoFit/>
          </a:bodyPr>
          <a:lstStyle/>
          <a:p>
            <a:r>
              <a:rPr lang="en-US" altLang="zh-CN" sz="23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2017</a:t>
            </a:r>
            <a:r>
              <a:rPr lang="zh-CN" altLang="en-US" sz="23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2799">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8"/>
          <p:cNvSpPr txBox="1"/>
          <p:nvPr/>
        </p:nvSpPr>
        <p:spPr>
          <a:xfrm>
            <a:off x="609600" y="529278"/>
            <a:ext cx="1996601" cy="153233"/>
          </a:xfrm>
          <a:prstGeom prst="rect">
            <a:avLst/>
          </a:prstGeom>
          <a:noFill/>
        </p:spPr>
        <p:txBody>
          <a:bodyPr wrap="square" lIns="0" tIns="0" rIns="0" bIns="0" rtlCol="0" anchor="ctr">
            <a:spAutoFit/>
          </a:bodyPr>
          <a:lstStyle/>
          <a:p>
            <a:r>
              <a:rPr lang="en-US" altLang="zh-CN" sz="1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2017 ANNUAL WORK SUMMARY</a:t>
            </a:r>
            <a:endParaRPr lang="zh-CN" altLang="en-US">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366511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1100"/>
                            </p:stCondLst>
                            <p:childTnLst>
                              <p:par>
                                <p:cTn id="10" presetID="9" presetClass="entr" presetSubtype="0" fill="hold" grpId="0" nodeType="afterEffect">
                                  <p:stCondLst>
                                    <p:cond delay="100"/>
                                  </p:stCondLst>
                                  <p:childTnLst>
                                    <p:set>
                                      <p:cBhvr>
                                        <p:cTn id="11" dur="1" fill="hold">
                                          <p:stCondLst>
                                            <p:cond delay="0"/>
                                          </p:stCondLst>
                                        </p:cTn>
                                        <p:tgtEl>
                                          <p:spTgt spid="30750"/>
                                        </p:tgtEl>
                                        <p:attrNameLst>
                                          <p:attrName>style.visibility</p:attrName>
                                        </p:attrNameLst>
                                      </p:cBhvr>
                                      <p:to>
                                        <p:strVal val="visible"/>
                                      </p:to>
                                    </p:set>
                                    <p:animEffect transition="in" filter="dissolve">
                                      <p:cBhvr>
                                        <p:cTn id="12" dur="500"/>
                                        <p:tgtEl>
                                          <p:spTgt spid="30750"/>
                                        </p:tgtEl>
                                      </p:cBhvr>
                                    </p:animEffect>
                                  </p:childTnLst>
                                </p:cTn>
                              </p:par>
                            </p:childTnLst>
                          </p:cTn>
                        </p:par>
                        <p:par>
                          <p:cTn id="13" fill="hold" nodeType="afterGroup">
                            <p:stCondLst>
                              <p:cond delay="1700"/>
                            </p:stCondLst>
                            <p:childTnLst>
                              <p:par>
                                <p:cTn id="14" presetID="9" presetClass="entr" presetSubtype="0" fill="hold" grpId="0" nodeType="afterEffect">
                                  <p:stCondLst>
                                    <p:cond delay="100"/>
                                  </p:stCondLst>
                                  <p:childTnLst>
                                    <p:set>
                                      <p:cBhvr>
                                        <p:cTn id="15" dur="1" fill="hold">
                                          <p:stCondLst>
                                            <p:cond delay="0"/>
                                          </p:stCondLst>
                                        </p:cTn>
                                        <p:tgtEl>
                                          <p:spTgt spid="30751"/>
                                        </p:tgtEl>
                                        <p:attrNameLst>
                                          <p:attrName>style.visibility</p:attrName>
                                        </p:attrNameLst>
                                      </p:cBhvr>
                                      <p:to>
                                        <p:strVal val="visible"/>
                                      </p:to>
                                    </p:set>
                                    <p:animEffect transition="in" filter="dissolve">
                                      <p:cBhvr>
                                        <p:cTn id="16" dur="500"/>
                                        <p:tgtEl>
                                          <p:spTgt spid="30751"/>
                                        </p:tgtEl>
                                      </p:cBhvr>
                                    </p:animEffect>
                                  </p:childTnLst>
                                </p:cTn>
                              </p:par>
                            </p:childTnLst>
                          </p:cTn>
                        </p:par>
                        <p:par>
                          <p:cTn id="17" fill="hold" nodeType="afterGroup">
                            <p:stCondLst>
                              <p:cond delay="2300"/>
                            </p:stCondLst>
                            <p:childTnLst>
                              <p:par>
                                <p:cTn id="18" presetID="9" presetClass="entr" presetSubtype="0" fill="hold" grpId="0" nodeType="afterEffect">
                                  <p:stCondLst>
                                    <p:cond delay="0"/>
                                  </p:stCondLst>
                                  <p:childTnLst>
                                    <p:set>
                                      <p:cBhvr>
                                        <p:cTn id="19" dur="1" fill="hold">
                                          <p:stCondLst>
                                            <p:cond delay="0"/>
                                          </p:stCondLst>
                                        </p:cTn>
                                        <p:tgtEl>
                                          <p:spTgt spid="30754"/>
                                        </p:tgtEl>
                                        <p:attrNameLst>
                                          <p:attrName>style.visibility</p:attrName>
                                        </p:attrNameLst>
                                      </p:cBhvr>
                                      <p:to>
                                        <p:strVal val="visible"/>
                                      </p:to>
                                    </p:set>
                                    <p:animEffect transition="in" filter="dissolve">
                                      <p:cBhvr>
                                        <p:cTn id="20" dur="500"/>
                                        <p:tgtEl>
                                          <p:spTgt spid="30754"/>
                                        </p:tgtEl>
                                      </p:cBhvr>
                                    </p:animEffect>
                                  </p:childTnLst>
                                </p:cTn>
                              </p:par>
                            </p:childTnLst>
                          </p:cTn>
                        </p:par>
                        <p:par>
                          <p:cTn id="21" fill="hold">
                            <p:stCondLst>
                              <p:cond delay="2800"/>
                            </p:stCondLst>
                            <p:childTnLst>
                              <p:par>
                                <p:cTn id="22" presetID="9" presetClass="entr" presetSubtype="0" fill="hold" grpId="0" nodeType="afterEffect">
                                  <p:stCondLst>
                                    <p:cond delay="0"/>
                                  </p:stCondLst>
                                  <p:childTnLst>
                                    <p:set>
                                      <p:cBhvr>
                                        <p:cTn id="23" dur="1" fill="hold">
                                          <p:stCondLst>
                                            <p:cond delay="0"/>
                                          </p:stCondLst>
                                        </p:cTn>
                                        <p:tgtEl>
                                          <p:spTgt spid="30749"/>
                                        </p:tgtEl>
                                        <p:attrNameLst>
                                          <p:attrName>style.visibility</p:attrName>
                                        </p:attrNameLst>
                                      </p:cBhvr>
                                      <p:to>
                                        <p:strVal val="visible"/>
                                      </p:to>
                                    </p:set>
                                    <p:animEffect transition="in" filter="dissolve">
                                      <p:cBhvr>
                                        <p:cTn id="24" dur="500"/>
                                        <p:tgtEl>
                                          <p:spTgt spid="30749"/>
                                        </p:tgtEl>
                                      </p:cBhvr>
                                    </p:animEffect>
                                  </p:childTnLst>
                                </p:cTn>
                              </p:par>
                            </p:childTnLst>
                          </p:cTn>
                        </p:par>
                        <p:par>
                          <p:cTn id="25" fill="hold">
                            <p:stCondLst>
                              <p:cond delay="3300"/>
                            </p:stCondLst>
                            <p:childTnLst>
                              <p:par>
                                <p:cTn id="26" presetID="9" presetClass="entr" presetSubtype="0" fill="hold" grpId="0" nodeType="afterEffect">
                                  <p:stCondLst>
                                    <p:cond delay="0"/>
                                  </p:stCondLst>
                                  <p:childTnLst>
                                    <p:set>
                                      <p:cBhvr>
                                        <p:cTn id="27" dur="1" fill="hold">
                                          <p:stCondLst>
                                            <p:cond delay="0"/>
                                          </p:stCondLst>
                                        </p:cTn>
                                        <p:tgtEl>
                                          <p:spTgt spid="30753"/>
                                        </p:tgtEl>
                                        <p:attrNameLst>
                                          <p:attrName>style.visibility</p:attrName>
                                        </p:attrNameLst>
                                      </p:cBhvr>
                                      <p:to>
                                        <p:strVal val="visible"/>
                                      </p:to>
                                    </p:set>
                                    <p:animEffect transition="in" filter="dissolve">
                                      <p:cBhvr>
                                        <p:cTn id="28" dur="500"/>
                                        <p:tgtEl>
                                          <p:spTgt spid="30753"/>
                                        </p:tgtEl>
                                      </p:cBhvr>
                                    </p:animEffect>
                                  </p:childTnLst>
                                </p:cTn>
                              </p:par>
                            </p:childTnLst>
                          </p:cTn>
                        </p:par>
                        <p:par>
                          <p:cTn id="29" fill="hold">
                            <p:stCondLst>
                              <p:cond delay="3800"/>
                            </p:stCondLst>
                            <p:childTnLst>
                              <p:par>
                                <p:cTn id="30" presetID="9" presetClass="entr" presetSubtype="0" fill="hold" grpId="0" nodeType="afterEffect">
                                  <p:stCondLst>
                                    <p:cond delay="100"/>
                                  </p:stCondLst>
                                  <p:childTnLst>
                                    <p:set>
                                      <p:cBhvr>
                                        <p:cTn id="31" dur="1" fill="hold">
                                          <p:stCondLst>
                                            <p:cond delay="0"/>
                                          </p:stCondLst>
                                        </p:cTn>
                                        <p:tgtEl>
                                          <p:spTgt spid="30752"/>
                                        </p:tgtEl>
                                        <p:attrNameLst>
                                          <p:attrName>style.visibility</p:attrName>
                                        </p:attrNameLst>
                                      </p:cBhvr>
                                      <p:to>
                                        <p:strVal val="visible"/>
                                      </p:to>
                                    </p:set>
                                    <p:animEffect transition="in" filter="dissolve">
                                      <p:cBhvr>
                                        <p:cTn id="32" dur="500"/>
                                        <p:tgtEl>
                                          <p:spTgt spid="30752"/>
                                        </p:tgtEl>
                                      </p:cBhvr>
                                    </p:animEffect>
                                  </p:childTnLst>
                                </p:cTn>
                              </p:par>
                            </p:childTnLst>
                          </p:cTn>
                        </p:par>
                        <p:par>
                          <p:cTn id="33" fill="hold" nodeType="afterGroup">
                            <p:stCondLst>
                              <p:cond delay="4400"/>
                            </p:stCondLst>
                            <p:childTnLst>
                              <p:par>
                                <p:cTn id="34" presetID="9" presetClass="entr" presetSubtype="0" fill="hold" grpId="0" nodeType="afterEffect">
                                  <p:stCondLst>
                                    <p:cond delay="100"/>
                                  </p:stCondLst>
                                  <p:childTnLst>
                                    <p:set>
                                      <p:cBhvr>
                                        <p:cTn id="35" dur="1" fill="hold">
                                          <p:stCondLst>
                                            <p:cond delay="0"/>
                                          </p:stCondLst>
                                        </p:cTn>
                                        <p:tgtEl>
                                          <p:spTgt spid="30755"/>
                                        </p:tgtEl>
                                        <p:attrNameLst>
                                          <p:attrName>style.visibility</p:attrName>
                                        </p:attrNameLst>
                                      </p:cBhvr>
                                      <p:to>
                                        <p:strVal val="visible"/>
                                      </p:to>
                                    </p:set>
                                    <p:animEffect transition="in" filter="dissolve">
                                      <p:cBhvr>
                                        <p:cTn id="36" dur="500"/>
                                        <p:tgtEl>
                                          <p:spTgt spid="30755"/>
                                        </p:tgtEl>
                                      </p:cBhvr>
                                    </p:animEffect>
                                  </p:childTnLst>
                                </p:cTn>
                              </p:par>
                            </p:childTnLst>
                          </p:cTn>
                        </p:par>
                        <p:par>
                          <p:cTn id="37" fill="hold" nodeType="afterGroup">
                            <p:stCondLst>
                              <p:cond delay="5000"/>
                            </p:stCondLst>
                            <p:childTnLst>
                              <p:par>
                                <p:cTn id="38" presetID="2" presetClass="entr" presetSubtype="8" fill="hold" grpId="0" nodeType="afterEffect">
                                  <p:stCondLst>
                                    <p:cond delay="100"/>
                                  </p:stCondLst>
                                  <p:childTnLst>
                                    <p:set>
                                      <p:cBhvr>
                                        <p:cTn id="39" dur="1" fill="hold">
                                          <p:stCondLst>
                                            <p:cond delay="0"/>
                                          </p:stCondLst>
                                        </p:cTn>
                                        <p:tgtEl>
                                          <p:spTgt spid="30757"/>
                                        </p:tgtEl>
                                        <p:attrNameLst>
                                          <p:attrName>style.visibility</p:attrName>
                                        </p:attrNameLst>
                                      </p:cBhvr>
                                      <p:to>
                                        <p:strVal val="visible"/>
                                      </p:to>
                                    </p:set>
                                    <p:anim calcmode="lin" valueType="num">
                                      <p:cBhvr additive="base">
                                        <p:cTn id="40" dur="500" fill="hold"/>
                                        <p:tgtEl>
                                          <p:spTgt spid="30757"/>
                                        </p:tgtEl>
                                        <p:attrNameLst>
                                          <p:attrName>ppt_x</p:attrName>
                                        </p:attrNameLst>
                                      </p:cBhvr>
                                      <p:tavLst>
                                        <p:tav tm="0">
                                          <p:val>
                                            <p:strVal val="0-#ppt_w/2"/>
                                          </p:val>
                                        </p:tav>
                                        <p:tav tm="100000">
                                          <p:val>
                                            <p:strVal val="#ppt_x"/>
                                          </p:val>
                                        </p:tav>
                                      </p:tavLst>
                                    </p:anim>
                                    <p:anim calcmode="lin" valueType="num">
                                      <p:cBhvr additive="base">
                                        <p:cTn id="41" dur="500" fill="hold"/>
                                        <p:tgtEl>
                                          <p:spTgt spid="30757"/>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600"/>
                            </p:stCondLst>
                            <p:childTnLst>
                              <p:par>
                                <p:cTn id="43" presetID="2" presetClass="entr" presetSubtype="8" fill="hold" grpId="0" nodeType="afterEffect">
                                  <p:stCondLst>
                                    <p:cond delay="100"/>
                                  </p:stCondLst>
                                  <p:childTnLst>
                                    <p:set>
                                      <p:cBhvr>
                                        <p:cTn id="44" dur="1" fill="hold">
                                          <p:stCondLst>
                                            <p:cond delay="0"/>
                                          </p:stCondLst>
                                        </p:cTn>
                                        <p:tgtEl>
                                          <p:spTgt spid="30756"/>
                                        </p:tgtEl>
                                        <p:attrNameLst>
                                          <p:attrName>style.visibility</p:attrName>
                                        </p:attrNameLst>
                                      </p:cBhvr>
                                      <p:to>
                                        <p:strVal val="visible"/>
                                      </p:to>
                                    </p:set>
                                    <p:anim calcmode="lin" valueType="num">
                                      <p:cBhvr additive="base">
                                        <p:cTn id="45" dur="500" fill="hold"/>
                                        <p:tgtEl>
                                          <p:spTgt spid="30756"/>
                                        </p:tgtEl>
                                        <p:attrNameLst>
                                          <p:attrName>ppt_x</p:attrName>
                                        </p:attrNameLst>
                                      </p:cBhvr>
                                      <p:tavLst>
                                        <p:tav tm="0">
                                          <p:val>
                                            <p:strVal val="0-#ppt_w/2"/>
                                          </p:val>
                                        </p:tav>
                                        <p:tav tm="100000">
                                          <p:val>
                                            <p:strVal val="#ppt_x"/>
                                          </p:val>
                                        </p:tav>
                                      </p:tavLst>
                                    </p:anim>
                                    <p:anim calcmode="lin" valueType="num">
                                      <p:cBhvr additive="base">
                                        <p:cTn id="46" dur="500" fill="hold"/>
                                        <p:tgtEl>
                                          <p:spTgt spid="30756"/>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6200"/>
                            </p:stCondLst>
                            <p:childTnLst>
                              <p:par>
                                <p:cTn id="48" presetID="9" presetClass="entr" presetSubtype="0" fill="hold" nodeType="afterEffect">
                                  <p:stCondLst>
                                    <p:cond delay="100"/>
                                  </p:stCondLst>
                                  <p:childTnLst>
                                    <p:set>
                                      <p:cBhvr>
                                        <p:cTn id="49" dur="1" fill="hold">
                                          <p:stCondLst>
                                            <p:cond delay="0"/>
                                          </p:stCondLst>
                                        </p:cTn>
                                        <p:tgtEl>
                                          <p:spTgt spid="30758"/>
                                        </p:tgtEl>
                                        <p:attrNameLst>
                                          <p:attrName>style.visibility</p:attrName>
                                        </p:attrNameLst>
                                      </p:cBhvr>
                                      <p:to>
                                        <p:strVal val="visible"/>
                                      </p:to>
                                    </p:set>
                                    <p:animEffect transition="in" filter="dissolve">
                                      <p:cBhvr>
                                        <p:cTn id="50" dur="500"/>
                                        <p:tgtEl>
                                          <p:spTgt spid="30758"/>
                                        </p:tgtEl>
                                      </p:cBhvr>
                                    </p:animEffect>
                                  </p:childTnLst>
                                </p:cTn>
                              </p:par>
                            </p:childTnLst>
                          </p:cTn>
                        </p:par>
                        <p:par>
                          <p:cTn id="51" fill="hold" nodeType="afterGroup">
                            <p:stCondLst>
                              <p:cond delay="6800"/>
                            </p:stCondLst>
                            <p:childTnLst>
                              <p:par>
                                <p:cTn id="52" presetID="2" presetClass="entr" presetSubtype="2" fill="hold" grpId="0" nodeType="afterEffect">
                                  <p:stCondLst>
                                    <p:cond delay="100"/>
                                  </p:stCondLst>
                                  <p:childTnLst>
                                    <p:set>
                                      <p:cBhvr>
                                        <p:cTn id="53" dur="1" fill="hold">
                                          <p:stCondLst>
                                            <p:cond delay="0"/>
                                          </p:stCondLst>
                                        </p:cTn>
                                        <p:tgtEl>
                                          <p:spTgt spid="30760"/>
                                        </p:tgtEl>
                                        <p:attrNameLst>
                                          <p:attrName>style.visibility</p:attrName>
                                        </p:attrNameLst>
                                      </p:cBhvr>
                                      <p:to>
                                        <p:strVal val="visible"/>
                                      </p:to>
                                    </p:set>
                                    <p:anim calcmode="lin" valueType="num">
                                      <p:cBhvr additive="base">
                                        <p:cTn id="54" dur="500" fill="hold"/>
                                        <p:tgtEl>
                                          <p:spTgt spid="30760"/>
                                        </p:tgtEl>
                                        <p:attrNameLst>
                                          <p:attrName>ppt_x</p:attrName>
                                        </p:attrNameLst>
                                      </p:cBhvr>
                                      <p:tavLst>
                                        <p:tav tm="0">
                                          <p:val>
                                            <p:strVal val="1+#ppt_w/2"/>
                                          </p:val>
                                        </p:tav>
                                        <p:tav tm="100000">
                                          <p:val>
                                            <p:strVal val="#ppt_x"/>
                                          </p:val>
                                        </p:tav>
                                      </p:tavLst>
                                    </p:anim>
                                    <p:anim calcmode="lin" valueType="num">
                                      <p:cBhvr additive="base">
                                        <p:cTn id="55" dur="500" fill="hold"/>
                                        <p:tgtEl>
                                          <p:spTgt spid="30760"/>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7400"/>
                            </p:stCondLst>
                            <p:childTnLst>
                              <p:par>
                                <p:cTn id="57" presetID="2" presetClass="entr" presetSubtype="2" fill="hold" grpId="0" nodeType="afterEffect">
                                  <p:stCondLst>
                                    <p:cond delay="100"/>
                                  </p:stCondLst>
                                  <p:childTnLst>
                                    <p:set>
                                      <p:cBhvr>
                                        <p:cTn id="58" dur="1" fill="hold">
                                          <p:stCondLst>
                                            <p:cond delay="0"/>
                                          </p:stCondLst>
                                        </p:cTn>
                                        <p:tgtEl>
                                          <p:spTgt spid="30759"/>
                                        </p:tgtEl>
                                        <p:attrNameLst>
                                          <p:attrName>style.visibility</p:attrName>
                                        </p:attrNameLst>
                                      </p:cBhvr>
                                      <p:to>
                                        <p:strVal val="visible"/>
                                      </p:to>
                                    </p:set>
                                    <p:anim calcmode="lin" valueType="num">
                                      <p:cBhvr additive="base">
                                        <p:cTn id="59" dur="500" fill="hold"/>
                                        <p:tgtEl>
                                          <p:spTgt spid="30759"/>
                                        </p:tgtEl>
                                        <p:attrNameLst>
                                          <p:attrName>ppt_x</p:attrName>
                                        </p:attrNameLst>
                                      </p:cBhvr>
                                      <p:tavLst>
                                        <p:tav tm="0">
                                          <p:val>
                                            <p:strVal val="1+#ppt_w/2"/>
                                          </p:val>
                                        </p:tav>
                                        <p:tav tm="100000">
                                          <p:val>
                                            <p:strVal val="#ppt_x"/>
                                          </p:val>
                                        </p:tav>
                                      </p:tavLst>
                                    </p:anim>
                                    <p:anim calcmode="lin" valueType="num">
                                      <p:cBhvr additive="base">
                                        <p:cTn id="60" dur="500" fill="hold"/>
                                        <p:tgtEl>
                                          <p:spTgt spid="30759"/>
                                        </p:tgtEl>
                                        <p:attrNameLst>
                                          <p:attrName>ppt_y</p:attrName>
                                        </p:attrNameLst>
                                      </p:cBhvr>
                                      <p:tavLst>
                                        <p:tav tm="0">
                                          <p:val>
                                            <p:strVal val="#ppt_y"/>
                                          </p:val>
                                        </p:tav>
                                        <p:tav tm="100000">
                                          <p:val>
                                            <p:strVal val="#ppt_y"/>
                                          </p:val>
                                        </p:tav>
                                      </p:tavLst>
                                    </p:anim>
                                  </p:childTnLst>
                                </p:cTn>
                              </p:par>
                            </p:childTnLst>
                          </p:cTn>
                        </p:par>
                        <p:par>
                          <p:cTn id="61" fill="hold" nodeType="afterGroup">
                            <p:stCondLst>
                              <p:cond delay="8000"/>
                            </p:stCondLst>
                            <p:childTnLst>
                              <p:par>
                                <p:cTn id="62" presetID="9" presetClass="entr" presetSubtype="0" fill="hold" nodeType="afterEffect">
                                  <p:stCondLst>
                                    <p:cond delay="100"/>
                                  </p:stCondLst>
                                  <p:childTnLst>
                                    <p:set>
                                      <p:cBhvr>
                                        <p:cTn id="63" dur="1" fill="hold">
                                          <p:stCondLst>
                                            <p:cond delay="0"/>
                                          </p:stCondLst>
                                        </p:cTn>
                                        <p:tgtEl>
                                          <p:spTgt spid="30761"/>
                                        </p:tgtEl>
                                        <p:attrNameLst>
                                          <p:attrName>style.visibility</p:attrName>
                                        </p:attrNameLst>
                                      </p:cBhvr>
                                      <p:to>
                                        <p:strVal val="visible"/>
                                      </p:to>
                                    </p:set>
                                    <p:animEffect transition="in" filter="dissolve">
                                      <p:cBhvr>
                                        <p:cTn id="64" dur="500"/>
                                        <p:tgtEl>
                                          <p:spTgt spid="30761"/>
                                        </p:tgtEl>
                                      </p:cBhvr>
                                    </p:animEffect>
                                  </p:childTnLst>
                                </p:cTn>
                              </p:par>
                            </p:childTnLst>
                          </p:cTn>
                        </p:par>
                        <p:par>
                          <p:cTn id="65" fill="hold" nodeType="afterGroup">
                            <p:stCondLst>
                              <p:cond delay="8600"/>
                            </p:stCondLst>
                            <p:childTnLst>
                              <p:par>
                                <p:cTn id="66" presetID="2" presetClass="entr" presetSubtype="8" fill="hold" grpId="0" nodeType="afterEffect">
                                  <p:stCondLst>
                                    <p:cond delay="100"/>
                                  </p:stCondLst>
                                  <p:childTnLst>
                                    <p:set>
                                      <p:cBhvr>
                                        <p:cTn id="67" dur="1" fill="hold">
                                          <p:stCondLst>
                                            <p:cond delay="0"/>
                                          </p:stCondLst>
                                        </p:cTn>
                                        <p:tgtEl>
                                          <p:spTgt spid="30763"/>
                                        </p:tgtEl>
                                        <p:attrNameLst>
                                          <p:attrName>style.visibility</p:attrName>
                                        </p:attrNameLst>
                                      </p:cBhvr>
                                      <p:to>
                                        <p:strVal val="visible"/>
                                      </p:to>
                                    </p:set>
                                    <p:anim calcmode="lin" valueType="num">
                                      <p:cBhvr additive="base">
                                        <p:cTn id="68" dur="500" fill="hold"/>
                                        <p:tgtEl>
                                          <p:spTgt spid="30763"/>
                                        </p:tgtEl>
                                        <p:attrNameLst>
                                          <p:attrName>ppt_x</p:attrName>
                                        </p:attrNameLst>
                                      </p:cBhvr>
                                      <p:tavLst>
                                        <p:tav tm="0">
                                          <p:val>
                                            <p:strVal val="0-#ppt_w/2"/>
                                          </p:val>
                                        </p:tav>
                                        <p:tav tm="100000">
                                          <p:val>
                                            <p:strVal val="#ppt_x"/>
                                          </p:val>
                                        </p:tav>
                                      </p:tavLst>
                                    </p:anim>
                                    <p:anim calcmode="lin" valueType="num">
                                      <p:cBhvr additive="base">
                                        <p:cTn id="69" dur="500" fill="hold"/>
                                        <p:tgtEl>
                                          <p:spTgt spid="30763"/>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9200"/>
                            </p:stCondLst>
                            <p:childTnLst>
                              <p:par>
                                <p:cTn id="71" presetID="2" presetClass="entr" presetSubtype="8" fill="hold" grpId="0" nodeType="afterEffect">
                                  <p:stCondLst>
                                    <p:cond delay="100"/>
                                  </p:stCondLst>
                                  <p:childTnLst>
                                    <p:set>
                                      <p:cBhvr>
                                        <p:cTn id="72" dur="1" fill="hold">
                                          <p:stCondLst>
                                            <p:cond delay="0"/>
                                          </p:stCondLst>
                                        </p:cTn>
                                        <p:tgtEl>
                                          <p:spTgt spid="30762"/>
                                        </p:tgtEl>
                                        <p:attrNameLst>
                                          <p:attrName>style.visibility</p:attrName>
                                        </p:attrNameLst>
                                      </p:cBhvr>
                                      <p:to>
                                        <p:strVal val="visible"/>
                                      </p:to>
                                    </p:set>
                                    <p:anim calcmode="lin" valueType="num">
                                      <p:cBhvr additive="base">
                                        <p:cTn id="73" dur="500" fill="hold"/>
                                        <p:tgtEl>
                                          <p:spTgt spid="30762"/>
                                        </p:tgtEl>
                                        <p:attrNameLst>
                                          <p:attrName>ppt_x</p:attrName>
                                        </p:attrNameLst>
                                      </p:cBhvr>
                                      <p:tavLst>
                                        <p:tav tm="0">
                                          <p:val>
                                            <p:strVal val="0-#ppt_w/2"/>
                                          </p:val>
                                        </p:tav>
                                        <p:tav tm="100000">
                                          <p:val>
                                            <p:strVal val="#ppt_x"/>
                                          </p:val>
                                        </p:tav>
                                      </p:tavLst>
                                    </p:anim>
                                    <p:anim calcmode="lin" valueType="num">
                                      <p:cBhvr additive="base">
                                        <p:cTn id="74" dur="500" fill="hold"/>
                                        <p:tgtEl>
                                          <p:spTgt spid="30762"/>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9800"/>
                            </p:stCondLst>
                            <p:childTnLst>
                              <p:par>
                                <p:cTn id="76" presetID="9" presetClass="entr" presetSubtype="0" fill="hold" nodeType="afterEffect">
                                  <p:stCondLst>
                                    <p:cond delay="100"/>
                                  </p:stCondLst>
                                  <p:childTnLst>
                                    <p:set>
                                      <p:cBhvr>
                                        <p:cTn id="77" dur="1" fill="hold">
                                          <p:stCondLst>
                                            <p:cond delay="0"/>
                                          </p:stCondLst>
                                        </p:cTn>
                                        <p:tgtEl>
                                          <p:spTgt spid="30764"/>
                                        </p:tgtEl>
                                        <p:attrNameLst>
                                          <p:attrName>style.visibility</p:attrName>
                                        </p:attrNameLst>
                                      </p:cBhvr>
                                      <p:to>
                                        <p:strVal val="visible"/>
                                      </p:to>
                                    </p:set>
                                    <p:animEffect transition="in" filter="dissolve">
                                      <p:cBhvr>
                                        <p:cTn id="78" dur="500"/>
                                        <p:tgtEl>
                                          <p:spTgt spid="30764"/>
                                        </p:tgtEl>
                                      </p:cBhvr>
                                    </p:animEffect>
                                  </p:childTnLst>
                                </p:cTn>
                              </p:par>
                            </p:childTnLst>
                          </p:cTn>
                        </p:par>
                        <p:par>
                          <p:cTn id="79" fill="hold" nodeType="afterGroup">
                            <p:stCondLst>
                              <p:cond delay="10400"/>
                            </p:stCondLst>
                            <p:childTnLst>
                              <p:par>
                                <p:cTn id="80" presetID="2" presetClass="entr" presetSubtype="2" fill="hold" grpId="0" nodeType="afterEffect">
                                  <p:stCondLst>
                                    <p:cond delay="100"/>
                                  </p:stCondLst>
                                  <p:childTnLst>
                                    <p:set>
                                      <p:cBhvr>
                                        <p:cTn id="81" dur="1" fill="hold">
                                          <p:stCondLst>
                                            <p:cond delay="0"/>
                                          </p:stCondLst>
                                        </p:cTn>
                                        <p:tgtEl>
                                          <p:spTgt spid="30766"/>
                                        </p:tgtEl>
                                        <p:attrNameLst>
                                          <p:attrName>style.visibility</p:attrName>
                                        </p:attrNameLst>
                                      </p:cBhvr>
                                      <p:to>
                                        <p:strVal val="visible"/>
                                      </p:to>
                                    </p:set>
                                    <p:anim calcmode="lin" valueType="num">
                                      <p:cBhvr additive="base">
                                        <p:cTn id="82" dur="500" fill="hold"/>
                                        <p:tgtEl>
                                          <p:spTgt spid="30766"/>
                                        </p:tgtEl>
                                        <p:attrNameLst>
                                          <p:attrName>ppt_x</p:attrName>
                                        </p:attrNameLst>
                                      </p:cBhvr>
                                      <p:tavLst>
                                        <p:tav tm="0">
                                          <p:val>
                                            <p:strVal val="1+#ppt_w/2"/>
                                          </p:val>
                                        </p:tav>
                                        <p:tav tm="100000">
                                          <p:val>
                                            <p:strVal val="#ppt_x"/>
                                          </p:val>
                                        </p:tav>
                                      </p:tavLst>
                                    </p:anim>
                                    <p:anim calcmode="lin" valueType="num">
                                      <p:cBhvr additive="base">
                                        <p:cTn id="83" dur="500" fill="hold"/>
                                        <p:tgtEl>
                                          <p:spTgt spid="30766"/>
                                        </p:tgtEl>
                                        <p:attrNameLst>
                                          <p:attrName>ppt_y</p:attrName>
                                        </p:attrNameLst>
                                      </p:cBhvr>
                                      <p:tavLst>
                                        <p:tav tm="0">
                                          <p:val>
                                            <p:strVal val="#ppt_y"/>
                                          </p:val>
                                        </p:tav>
                                        <p:tav tm="100000">
                                          <p:val>
                                            <p:strVal val="#ppt_y"/>
                                          </p:val>
                                        </p:tav>
                                      </p:tavLst>
                                    </p:anim>
                                  </p:childTnLst>
                                </p:cTn>
                              </p:par>
                            </p:childTnLst>
                          </p:cTn>
                        </p:par>
                        <p:par>
                          <p:cTn id="84" fill="hold" nodeType="afterGroup">
                            <p:stCondLst>
                              <p:cond delay="11000"/>
                            </p:stCondLst>
                            <p:childTnLst>
                              <p:par>
                                <p:cTn id="85" presetID="2" presetClass="entr" presetSubtype="2" fill="hold" grpId="0" nodeType="afterEffect">
                                  <p:stCondLst>
                                    <p:cond delay="100"/>
                                  </p:stCondLst>
                                  <p:childTnLst>
                                    <p:set>
                                      <p:cBhvr>
                                        <p:cTn id="86" dur="1" fill="hold">
                                          <p:stCondLst>
                                            <p:cond delay="0"/>
                                          </p:stCondLst>
                                        </p:cTn>
                                        <p:tgtEl>
                                          <p:spTgt spid="30765"/>
                                        </p:tgtEl>
                                        <p:attrNameLst>
                                          <p:attrName>style.visibility</p:attrName>
                                        </p:attrNameLst>
                                      </p:cBhvr>
                                      <p:to>
                                        <p:strVal val="visible"/>
                                      </p:to>
                                    </p:set>
                                    <p:anim calcmode="lin" valueType="num">
                                      <p:cBhvr additive="base">
                                        <p:cTn id="87" dur="500" fill="hold"/>
                                        <p:tgtEl>
                                          <p:spTgt spid="30765"/>
                                        </p:tgtEl>
                                        <p:attrNameLst>
                                          <p:attrName>ppt_x</p:attrName>
                                        </p:attrNameLst>
                                      </p:cBhvr>
                                      <p:tavLst>
                                        <p:tav tm="0">
                                          <p:val>
                                            <p:strVal val="1+#ppt_w/2"/>
                                          </p:val>
                                        </p:tav>
                                        <p:tav tm="100000">
                                          <p:val>
                                            <p:strVal val="#ppt_x"/>
                                          </p:val>
                                        </p:tav>
                                      </p:tavLst>
                                    </p:anim>
                                    <p:anim calcmode="lin" valueType="num">
                                      <p:cBhvr additive="base">
                                        <p:cTn id="88" dur="500" fill="hold"/>
                                        <p:tgtEl>
                                          <p:spTgt spid="30765"/>
                                        </p:tgtEl>
                                        <p:attrNameLst>
                                          <p:attrName>ppt_y</p:attrName>
                                        </p:attrNameLst>
                                      </p:cBhvr>
                                      <p:tavLst>
                                        <p:tav tm="0">
                                          <p:val>
                                            <p:strVal val="#ppt_y"/>
                                          </p:val>
                                        </p:tav>
                                        <p:tav tm="100000">
                                          <p:val>
                                            <p:strVal val="#ppt_y"/>
                                          </p:val>
                                        </p:tav>
                                      </p:tavLst>
                                    </p:anim>
                                  </p:childTnLst>
                                </p:cTn>
                              </p:par>
                            </p:childTnLst>
                          </p:cTn>
                        </p:par>
                        <p:par>
                          <p:cTn id="89" fill="hold" nodeType="afterGroup">
                            <p:stCondLst>
                              <p:cond delay="11600"/>
                            </p:stCondLst>
                            <p:childTnLst>
                              <p:par>
                                <p:cTn id="90" presetID="9" presetClass="entr" presetSubtype="0" fill="hold" nodeType="afterEffect">
                                  <p:stCondLst>
                                    <p:cond delay="100"/>
                                  </p:stCondLst>
                                  <p:childTnLst>
                                    <p:set>
                                      <p:cBhvr>
                                        <p:cTn id="91" dur="1" fill="hold">
                                          <p:stCondLst>
                                            <p:cond delay="0"/>
                                          </p:stCondLst>
                                        </p:cTn>
                                        <p:tgtEl>
                                          <p:spTgt spid="30767"/>
                                        </p:tgtEl>
                                        <p:attrNameLst>
                                          <p:attrName>style.visibility</p:attrName>
                                        </p:attrNameLst>
                                      </p:cBhvr>
                                      <p:to>
                                        <p:strVal val="visible"/>
                                      </p:to>
                                    </p:set>
                                    <p:animEffect transition="in" filter="dissolve">
                                      <p:cBhvr>
                                        <p:cTn id="92" dur="500"/>
                                        <p:tgtEl>
                                          <p:spTgt spid="30767"/>
                                        </p:tgtEl>
                                      </p:cBhvr>
                                    </p:animEffect>
                                  </p:childTnLst>
                                </p:cTn>
                              </p:par>
                            </p:childTnLst>
                          </p:cTn>
                        </p:par>
                        <p:par>
                          <p:cTn id="93" fill="hold" nodeType="afterGroup">
                            <p:stCondLst>
                              <p:cond delay="12200"/>
                            </p:stCondLst>
                            <p:childTnLst>
                              <p:par>
                                <p:cTn id="94" presetID="2" presetClass="entr" presetSubtype="8" fill="hold" grpId="0" nodeType="afterEffect">
                                  <p:stCondLst>
                                    <p:cond delay="100"/>
                                  </p:stCondLst>
                                  <p:childTnLst>
                                    <p:set>
                                      <p:cBhvr>
                                        <p:cTn id="95" dur="1" fill="hold">
                                          <p:stCondLst>
                                            <p:cond delay="0"/>
                                          </p:stCondLst>
                                        </p:cTn>
                                        <p:tgtEl>
                                          <p:spTgt spid="30769"/>
                                        </p:tgtEl>
                                        <p:attrNameLst>
                                          <p:attrName>style.visibility</p:attrName>
                                        </p:attrNameLst>
                                      </p:cBhvr>
                                      <p:to>
                                        <p:strVal val="visible"/>
                                      </p:to>
                                    </p:set>
                                    <p:anim calcmode="lin" valueType="num">
                                      <p:cBhvr additive="base">
                                        <p:cTn id="96" dur="500" fill="hold"/>
                                        <p:tgtEl>
                                          <p:spTgt spid="30769"/>
                                        </p:tgtEl>
                                        <p:attrNameLst>
                                          <p:attrName>ppt_x</p:attrName>
                                        </p:attrNameLst>
                                      </p:cBhvr>
                                      <p:tavLst>
                                        <p:tav tm="0">
                                          <p:val>
                                            <p:strVal val="0-#ppt_w/2"/>
                                          </p:val>
                                        </p:tav>
                                        <p:tav tm="100000">
                                          <p:val>
                                            <p:strVal val="#ppt_x"/>
                                          </p:val>
                                        </p:tav>
                                      </p:tavLst>
                                    </p:anim>
                                    <p:anim calcmode="lin" valueType="num">
                                      <p:cBhvr additive="base">
                                        <p:cTn id="97" dur="500" fill="hold"/>
                                        <p:tgtEl>
                                          <p:spTgt spid="30769"/>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12800"/>
                            </p:stCondLst>
                            <p:childTnLst>
                              <p:par>
                                <p:cTn id="99" presetID="2" presetClass="entr" presetSubtype="8" fill="hold" grpId="0" nodeType="afterEffect">
                                  <p:stCondLst>
                                    <p:cond delay="100"/>
                                  </p:stCondLst>
                                  <p:childTnLst>
                                    <p:set>
                                      <p:cBhvr>
                                        <p:cTn id="100" dur="1" fill="hold">
                                          <p:stCondLst>
                                            <p:cond delay="0"/>
                                          </p:stCondLst>
                                        </p:cTn>
                                        <p:tgtEl>
                                          <p:spTgt spid="30768"/>
                                        </p:tgtEl>
                                        <p:attrNameLst>
                                          <p:attrName>style.visibility</p:attrName>
                                        </p:attrNameLst>
                                      </p:cBhvr>
                                      <p:to>
                                        <p:strVal val="visible"/>
                                      </p:to>
                                    </p:set>
                                    <p:anim calcmode="lin" valueType="num">
                                      <p:cBhvr additive="base">
                                        <p:cTn id="101" dur="500" fill="hold"/>
                                        <p:tgtEl>
                                          <p:spTgt spid="30768"/>
                                        </p:tgtEl>
                                        <p:attrNameLst>
                                          <p:attrName>ppt_x</p:attrName>
                                        </p:attrNameLst>
                                      </p:cBhvr>
                                      <p:tavLst>
                                        <p:tav tm="0">
                                          <p:val>
                                            <p:strVal val="0-#ppt_w/2"/>
                                          </p:val>
                                        </p:tav>
                                        <p:tav tm="100000">
                                          <p:val>
                                            <p:strVal val="#ppt_x"/>
                                          </p:val>
                                        </p:tav>
                                      </p:tavLst>
                                    </p:anim>
                                    <p:anim calcmode="lin" valueType="num">
                                      <p:cBhvr additive="base">
                                        <p:cTn id="102" dur="500" fill="hold"/>
                                        <p:tgtEl>
                                          <p:spTgt spid="30768"/>
                                        </p:tgtEl>
                                        <p:attrNameLst>
                                          <p:attrName>ppt_y</p:attrName>
                                        </p:attrNameLst>
                                      </p:cBhvr>
                                      <p:tavLst>
                                        <p:tav tm="0">
                                          <p:val>
                                            <p:strVal val="#ppt_y"/>
                                          </p:val>
                                        </p:tav>
                                        <p:tav tm="100000">
                                          <p:val>
                                            <p:strVal val="#ppt_y"/>
                                          </p:val>
                                        </p:tav>
                                      </p:tavLst>
                                    </p:anim>
                                  </p:childTnLst>
                                </p:cTn>
                              </p:par>
                            </p:childTnLst>
                          </p:cTn>
                        </p:par>
                        <p:par>
                          <p:cTn id="103" fill="hold" nodeType="afterGroup">
                            <p:stCondLst>
                              <p:cond delay="13400"/>
                            </p:stCondLst>
                            <p:childTnLst>
                              <p:par>
                                <p:cTn id="104" presetID="9" presetClass="entr" presetSubtype="0" fill="hold" nodeType="afterEffect">
                                  <p:stCondLst>
                                    <p:cond delay="100"/>
                                  </p:stCondLst>
                                  <p:childTnLst>
                                    <p:set>
                                      <p:cBhvr>
                                        <p:cTn id="105" dur="1" fill="hold">
                                          <p:stCondLst>
                                            <p:cond delay="0"/>
                                          </p:stCondLst>
                                        </p:cTn>
                                        <p:tgtEl>
                                          <p:spTgt spid="30770"/>
                                        </p:tgtEl>
                                        <p:attrNameLst>
                                          <p:attrName>style.visibility</p:attrName>
                                        </p:attrNameLst>
                                      </p:cBhvr>
                                      <p:to>
                                        <p:strVal val="visible"/>
                                      </p:to>
                                    </p:set>
                                    <p:animEffect transition="in" filter="dissolve">
                                      <p:cBhvr>
                                        <p:cTn id="106" dur="500"/>
                                        <p:tgtEl>
                                          <p:spTgt spid="30770"/>
                                        </p:tgtEl>
                                      </p:cBhvr>
                                    </p:animEffect>
                                  </p:childTnLst>
                                </p:cTn>
                              </p:par>
                            </p:childTnLst>
                          </p:cTn>
                        </p:par>
                        <p:par>
                          <p:cTn id="107" fill="hold" nodeType="afterGroup">
                            <p:stCondLst>
                              <p:cond delay="14000"/>
                            </p:stCondLst>
                            <p:childTnLst>
                              <p:par>
                                <p:cTn id="108" presetID="2" presetClass="entr" presetSubtype="2" fill="hold" grpId="0" nodeType="afterEffect">
                                  <p:stCondLst>
                                    <p:cond delay="100"/>
                                  </p:stCondLst>
                                  <p:childTnLst>
                                    <p:set>
                                      <p:cBhvr>
                                        <p:cTn id="109" dur="1" fill="hold">
                                          <p:stCondLst>
                                            <p:cond delay="0"/>
                                          </p:stCondLst>
                                        </p:cTn>
                                        <p:tgtEl>
                                          <p:spTgt spid="30772"/>
                                        </p:tgtEl>
                                        <p:attrNameLst>
                                          <p:attrName>style.visibility</p:attrName>
                                        </p:attrNameLst>
                                      </p:cBhvr>
                                      <p:to>
                                        <p:strVal val="visible"/>
                                      </p:to>
                                    </p:set>
                                    <p:anim calcmode="lin" valueType="num">
                                      <p:cBhvr additive="base">
                                        <p:cTn id="110" dur="500" fill="hold"/>
                                        <p:tgtEl>
                                          <p:spTgt spid="30772"/>
                                        </p:tgtEl>
                                        <p:attrNameLst>
                                          <p:attrName>ppt_x</p:attrName>
                                        </p:attrNameLst>
                                      </p:cBhvr>
                                      <p:tavLst>
                                        <p:tav tm="0">
                                          <p:val>
                                            <p:strVal val="1+#ppt_w/2"/>
                                          </p:val>
                                        </p:tav>
                                        <p:tav tm="100000">
                                          <p:val>
                                            <p:strVal val="#ppt_x"/>
                                          </p:val>
                                        </p:tav>
                                      </p:tavLst>
                                    </p:anim>
                                    <p:anim calcmode="lin" valueType="num">
                                      <p:cBhvr additive="base">
                                        <p:cTn id="111" dur="500" fill="hold"/>
                                        <p:tgtEl>
                                          <p:spTgt spid="30772"/>
                                        </p:tgtEl>
                                        <p:attrNameLst>
                                          <p:attrName>ppt_y</p:attrName>
                                        </p:attrNameLst>
                                      </p:cBhvr>
                                      <p:tavLst>
                                        <p:tav tm="0">
                                          <p:val>
                                            <p:strVal val="#ppt_y"/>
                                          </p:val>
                                        </p:tav>
                                        <p:tav tm="100000">
                                          <p:val>
                                            <p:strVal val="#ppt_y"/>
                                          </p:val>
                                        </p:tav>
                                      </p:tavLst>
                                    </p:anim>
                                  </p:childTnLst>
                                </p:cTn>
                              </p:par>
                            </p:childTnLst>
                          </p:cTn>
                        </p:par>
                        <p:par>
                          <p:cTn id="112" fill="hold" nodeType="afterGroup">
                            <p:stCondLst>
                              <p:cond delay="14600"/>
                            </p:stCondLst>
                            <p:childTnLst>
                              <p:par>
                                <p:cTn id="113" presetID="2" presetClass="entr" presetSubtype="2" fill="hold" grpId="0" nodeType="afterEffect">
                                  <p:stCondLst>
                                    <p:cond delay="100"/>
                                  </p:stCondLst>
                                  <p:childTnLst>
                                    <p:set>
                                      <p:cBhvr>
                                        <p:cTn id="114" dur="1" fill="hold">
                                          <p:stCondLst>
                                            <p:cond delay="0"/>
                                          </p:stCondLst>
                                        </p:cTn>
                                        <p:tgtEl>
                                          <p:spTgt spid="30771"/>
                                        </p:tgtEl>
                                        <p:attrNameLst>
                                          <p:attrName>style.visibility</p:attrName>
                                        </p:attrNameLst>
                                      </p:cBhvr>
                                      <p:to>
                                        <p:strVal val="visible"/>
                                      </p:to>
                                    </p:set>
                                    <p:anim calcmode="lin" valueType="num">
                                      <p:cBhvr additive="base">
                                        <p:cTn id="115" dur="500" fill="hold"/>
                                        <p:tgtEl>
                                          <p:spTgt spid="30771"/>
                                        </p:tgtEl>
                                        <p:attrNameLst>
                                          <p:attrName>ppt_x</p:attrName>
                                        </p:attrNameLst>
                                      </p:cBhvr>
                                      <p:tavLst>
                                        <p:tav tm="0">
                                          <p:val>
                                            <p:strVal val="1+#ppt_w/2"/>
                                          </p:val>
                                        </p:tav>
                                        <p:tav tm="100000">
                                          <p:val>
                                            <p:strVal val="#ppt_x"/>
                                          </p:val>
                                        </p:tav>
                                      </p:tavLst>
                                    </p:anim>
                                    <p:anim calcmode="lin" valueType="num">
                                      <p:cBhvr additive="base">
                                        <p:cTn id="116" dur="500" fill="hold"/>
                                        <p:tgtEl>
                                          <p:spTgt spid="30771"/>
                                        </p:tgtEl>
                                        <p:attrNameLst>
                                          <p:attrName>ppt_y</p:attrName>
                                        </p:attrNameLst>
                                      </p:cBhvr>
                                      <p:tavLst>
                                        <p:tav tm="0">
                                          <p:val>
                                            <p:strVal val="#ppt_y"/>
                                          </p:val>
                                        </p:tav>
                                        <p:tav tm="100000">
                                          <p:val>
                                            <p:strVal val="#ppt_y"/>
                                          </p:val>
                                        </p:tav>
                                      </p:tavLst>
                                    </p:anim>
                                  </p:childTnLst>
                                </p:cTn>
                              </p:par>
                            </p:childTnLst>
                          </p:cTn>
                        </p:par>
                        <p:par>
                          <p:cTn id="117" fill="hold" nodeType="afterGroup">
                            <p:stCondLst>
                              <p:cond delay="15200"/>
                            </p:stCondLst>
                            <p:childTnLst>
                              <p:par>
                                <p:cTn id="118" presetID="9" presetClass="entr" presetSubtype="0" fill="hold" nodeType="afterEffect">
                                  <p:stCondLst>
                                    <p:cond delay="100"/>
                                  </p:stCondLst>
                                  <p:childTnLst>
                                    <p:set>
                                      <p:cBhvr>
                                        <p:cTn id="119" dur="1" fill="hold">
                                          <p:stCondLst>
                                            <p:cond delay="0"/>
                                          </p:stCondLst>
                                        </p:cTn>
                                        <p:tgtEl>
                                          <p:spTgt spid="30773"/>
                                        </p:tgtEl>
                                        <p:attrNameLst>
                                          <p:attrName>style.visibility</p:attrName>
                                        </p:attrNameLst>
                                      </p:cBhvr>
                                      <p:to>
                                        <p:strVal val="visible"/>
                                      </p:to>
                                    </p:set>
                                    <p:animEffect transition="in" filter="dissolve">
                                      <p:cBhvr>
                                        <p:cTn id="120" dur="500"/>
                                        <p:tgtEl>
                                          <p:spTgt spid="3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9" grpId="0" autoUpdateAnimBg="0"/>
      <p:bldP spid="30750" grpId="0" autoUpdateAnimBg="0"/>
      <p:bldP spid="30751" grpId="0" autoUpdateAnimBg="0"/>
      <p:bldP spid="30752" grpId="0" autoUpdateAnimBg="0"/>
      <p:bldP spid="30753" grpId="0" autoUpdateAnimBg="0"/>
      <p:bldP spid="30754" grpId="0" autoUpdateAnimBg="0"/>
      <p:bldP spid="30755" grpId="0" autoUpdateAnimBg="0"/>
      <p:bldP spid="30756" grpId="0" autoUpdateAnimBg="0"/>
      <p:bldP spid="30757" grpId="0" autoUpdateAnimBg="0"/>
      <p:bldP spid="30759" grpId="0" autoUpdateAnimBg="0"/>
      <p:bldP spid="30760" grpId="0" autoUpdateAnimBg="0"/>
      <p:bldP spid="30762" grpId="0" autoUpdateAnimBg="0"/>
      <p:bldP spid="30763" grpId="0" autoUpdateAnimBg="0"/>
      <p:bldP spid="30765" grpId="0" autoUpdateAnimBg="0"/>
      <p:bldP spid="30766" grpId="0" autoUpdateAnimBg="0"/>
      <p:bldP spid="30768" grpId="0" autoUpdateAnimBg="0"/>
      <p:bldP spid="30769" grpId="0" autoUpdateAnimBg="0"/>
      <p:bldP spid="30771" grpId="0" autoUpdateAnimBg="0"/>
      <p:bldP spid="3077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1680" y="3314524"/>
            <a:ext cx="1114375" cy="891318"/>
          </a:xfrm>
          <a:prstGeom prst="rect">
            <a:avLst/>
          </a:prstGeom>
        </p:spPr>
        <p:txBody>
          <a:bodyPr wrap="none" lIns="91424" tIns="45712" rIns="91424" bIns="45712" anchor="ctr">
            <a:spAutoFit/>
          </a:bodyPr>
          <a:lstStyle/>
          <a:p>
            <a:pPr algn="ctr">
              <a:lnSpc>
                <a:spcPct val="150000"/>
              </a:lnSpc>
            </a:pPr>
            <a:r>
              <a:rPr lang="en-US" altLang="zh-CN" sz="6000" baseline="1200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rPr>
              <a:t>2017</a:t>
            </a:r>
            <a:endParaRPr lang="zh-CN" altLang="en-US" sz="6000" baseline="1200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endParaRPr>
          </a:p>
        </p:txBody>
      </p:sp>
      <p:sp>
        <p:nvSpPr>
          <p:cNvPr id="10" name="矩形 9"/>
          <p:cNvSpPr/>
          <p:nvPr/>
        </p:nvSpPr>
        <p:spPr>
          <a:xfrm>
            <a:off x="6487229" y="1399294"/>
            <a:ext cx="1188113" cy="891318"/>
          </a:xfrm>
          <a:prstGeom prst="rect">
            <a:avLst/>
          </a:prstGeom>
        </p:spPr>
        <p:txBody>
          <a:bodyPr wrap="none" lIns="91424" tIns="45712" rIns="91424" bIns="45712" anchor="ctr">
            <a:spAutoFit/>
          </a:bodyPr>
          <a:lstStyle/>
          <a:p>
            <a:pPr algn="ctr">
              <a:lnSpc>
                <a:spcPct val="150000"/>
              </a:lnSpc>
            </a:pPr>
            <a:r>
              <a:rPr lang="en-US" altLang="zh-CN" sz="6000" baseline="1200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rPr>
              <a:t>2018</a:t>
            </a:r>
            <a:endParaRPr lang="zh-CN" altLang="en-US" sz="6000" baseline="1200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endParaRPr>
          </a:p>
        </p:txBody>
      </p:sp>
      <p:sp>
        <p:nvSpPr>
          <p:cNvPr id="11" name="矩形 10"/>
          <p:cNvSpPr/>
          <p:nvPr/>
        </p:nvSpPr>
        <p:spPr>
          <a:xfrm>
            <a:off x="2938562" y="3444658"/>
            <a:ext cx="3165494" cy="424716"/>
          </a:xfrm>
          <a:prstGeom prst="rect">
            <a:avLst/>
          </a:prstGeom>
        </p:spPr>
        <p:txBody>
          <a:bodyPr wrap="square" lIns="91424" tIns="45712" rIns="91424" bIns="45712">
            <a:sp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p>
        </p:txBody>
      </p:sp>
      <p:sp>
        <p:nvSpPr>
          <p:cNvPr id="12" name="矩形 11"/>
          <p:cNvSpPr/>
          <p:nvPr/>
        </p:nvSpPr>
        <p:spPr>
          <a:xfrm>
            <a:off x="2701754" y="2288936"/>
            <a:ext cx="3293458" cy="424716"/>
          </a:xfrm>
          <a:prstGeom prst="rect">
            <a:avLst/>
          </a:prstGeom>
        </p:spPr>
        <p:txBody>
          <a:bodyPr wrap="square" lIns="91424" tIns="45712" rIns="91424" bIns="45712">
            <a:spAutoFit/>
          </a:bodyPr>
          <a:lstStyle/>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p>
        </p:txBody>
      </p:sp>
      <p:cxnSp>
        <p:nvCxnSpPr>
          <p:cNvPr id="13" name="直接连接符 12"/>
          <p:cNvCxnSpPr/>
          <p:nvPr/>
        </p:nvCxnSpPr>
        <p:spPr>
          <a:xfrm>
            <a:off x="1991676" y="3250138"/>
            <a:ext cx="403984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 name="组合 13"/>
          <p:cNvGrpSpPr/>
          <p:nvPr/>
        </p:nvGrpSpPr>
        <p:grpSpPr>
          <a:xfrm>
            <a:off x="1077144" y="1248770"/>
            <a:ext cx="1844302" cy="1844757"/>
            <a:chOff x="1497229" y="1317591"/>
            <a:chExt cx="1844302" cy="1844757"/>
          </a:xfrm>
        </p:grpSpPr>
        <p:sp>
          <p:nvSpPr>
            <p:cNvPr id="15" name="Oval 53"/>
            <p:cNvSpPr>
              <a:spLocks noChangeArrowheads="1"/>
            </p:cNvSpPr>
            <p:nvPr/>
          </p:nvSpPr>
          <p:spPr bwMode="auto">
            <a:xfrm>
              <a:off x="1497229" y="1317591"/>
              <a:ext cx="1844302" cy="1844757"/>
            </a:xfrm>
            <a:prstGeom prst="ellipse">
              <a:avLst/>
            </a:prstGeom>
            <a:gradFill>
              <a:gsLst>
                <a:gs pos="0">
                  <a:srgbClr val="FFFFFF"/>
                </a:gs>
                <a:gs pos="100000">
                  <a:srgbClr val="D9D9DA"/>
                </a:gs>
              </a:gsLst>
              <a:lin ang="2700000" scaled="0"/>
            </a:gradFill>
            <a:ln w="28575">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椭圆 15"/>
            <p:cNvSpPr/>
            <p:nvPr/>
          </p:nvSpPr>
          <p:spPr>
            <a:xfrm>
              <a:off x="1552088" y="1387133"/>
              <a:ext cx="1734585" cy="1717411"/>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323013" y="2288936"/>
            <a:ext cx="1844302" cy="1844757"/>
            <a:chOff x="1489609" y="1310418"/>
            <a:chExt cx="1844302" cy="1844757"/>
          </a:xfrm>
        </p:grpSpPr>
        <p:sp>
          <p:nvSpPr>
            <p:cNvPr id="18" name="Oval 53"/>
            <p:cNvSpPr>
              <a:spLocks noChangeArrowheads="1"/>
            </p:cNvSpPr>
            <p:nvPr/>
          </p:nvSpPr>
          <p:spPr bwMode="auto">
            <a:xfrm>
              <a:off x="1489609" y="1310418"/>
              <a:ext cx="1844302" cy="1844757"/>
            </a:xfrm>
            <a:prstGeom prst="ellipse">
              <a:avLst/>
            </a:prstGeom>
            <a:noFill/>
            <a:ln w="19050">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1534655" y="1355245"/>
              <a:ext cx="1769450" cy="1769450"/>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4919624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childTnLst>
                          </p:cTn>
                        </p:par>
                        <p:par>
                          <p:cTn id="11" fill="hold">
                            <p:stCondLst>
                              <p:cond delay="2000"/>
                            </p:stCondLst>
                            <p:childTnLst>
                              <p:par>
                                <p:cTn id="12" presetID="16" presetClass="entr" presetSubtype="37"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par>
                          <p:cTn id="15" fill="hold">
                            <p:stCondLst>
                              <p:cond delay="2500"/>
                            </p:stCondLst>
                            <p:childTnLst>
                              <p:par>
                                <p:cTn id="16" presetID="1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left)">
                                      <p:cBhvr>
                                        <p:cTn id="23" dur="500"/>
                                        <p:tgtEl>
                                          <p:spTgt spid="9"/>
                                        </p:tgtEl>
                                      </p:cBhvr>
                                    </p:animEffect>
                                  </p:childTnLst>
                                </p:cTn>
                              </p:par>
                            </p:childTnLst>
                          </p:cTn>
                        </p:par>
                        <p:par>
                          <p:cTn id="24" fill="hold">
                            <p:stCondLst>
                              <p:cond delay="30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4"/>
          <p:cNvGrpSpPr/>
          <p:nvPr/>
        </p:nvGrpSpPr>
        <p:grpSpPr>
          <a:xfrm>
            <a:off x="4034359" y="2297519"/>
            <a:ext cx="1061000" cy="1214343"/>
            <a:chOff x="5379142" y="2991066"/>
            <a:chExt cx="1414667" cy="1619124"/>
          </a:xfrm>
          <a:solidFill>
            <a:schemeClr val="accent3"/>
          </a:solidFill>
        </p:grpSpPr>
        <p:sp>
          <p:nvSpPr>
            <p:cNvPr id="10" name="Shape 1723"/>
            <p:cNvSpPr/>
            <p:nvPr/>
          </p:nvSpPr>
          <p:spPr>
            <a:xfrm rot="18900000">
              <a:off x="5379143"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1" name="Shape 1726"/>
            <p:cNvSpPr/>
            <p:nvPr/>
          </p:nvSpPr>
          <p:spPr>
            <a:xfrm rot="18900000">
              <a:off x="5379142"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2" name="Group 12"/>
          <p:cNvGrpSpPr/>
          <p:nvPr/>
        </p:nvGrpSpPr>
        <p:grpSpPr>
          <a:xfrm>
            <a:off x="2672905" y="2453777"/>
            <a:ext cx="1061000" cy="1214343"/>
            <a:chOff x="3563871" y="3199409"/>
            <a:chExt cx="1414666" cy="1619124"/>
          </a:xfrm>
          <a:solidFill>
            <a:schemeClr val="accent2"/>
          </a:solidFill>
        </p:grpSpPr>
        <p:sp>
          <p:nvSpPr>
            <p:cNvPr id="13" name="Shape 1722"/>
            <p:cNvSpPr/>
            <p:nvPr/>
          </p:nvSpPr>
          <p:spPr>
            <a:xfrm rot="8100000">
              <a:off x="3563871" y="3403867"/>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4" name="Shape 1729"/>
            <p:cNvSpPr/>
            <p:nvPr/>
          </p:nvSpPr>
          <p:spPr>
            <a:xfrm rot="8100000">
              <a:off x="3563871"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5" name="Group 11"/>
          <p:cNvGrpSpPr/>
          <p:nvPr/>
        </p:nvGrpSpPr>
        <p:grpSpPr>
          <a:xfrm>
            <a:off x="1259632" y="2297519"/>
            <a:ext cx="1061000" cy="1214343"/>
            <a:chOff x="1743076" y="2991066"/>
            <a:chExt cx="1414666" cy="1619124"/>
          </a:xfrm>
          <a:gradFill>
            <a:gsLst>
              <a:gs pos="25000">
                <a:schemeClr val="accent2"/>
              </a:gs>
              <a:gs pos="100000">
                <a:schemeClr val="accent1"/>
              </a:gs>
            </a:gsLst>
            <a:lin ang="12600000" scaled="0"/>
          </a:gradFill>
        </p:grpSpPr>
        <p:sp>
          <p:nvSpPr>
            <p:cNvPr id="16" name="Shape 1721"/>
            <p:cNvSpPr/>
            <p:nvPr/>
          </p:nvSpPr>
          <p:spPr>
            <a:xfrm rot="18900000">
              <a:off x="1743076" y="2991066"/>
              <a:ext cx="1414666" cy="1414666"/>
            </a:xfrm>
            <a:prstGeom prst="roundRect">
              <a:avLst>
                <a:gd name="adj" fmla="val 15000"/>
              </a:avLst>
            </a:prstGeom>
            <a:solidFill>
              <a:schemeClr val="accent4"/>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chemeClr val="accent4"/>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8" name="Group 15"/>
          <p:cNvGrpSpPr/>
          <p:nvPr/>
        </p:nvGrpSpPr>
        <p:grpSpPr>
          <a:xfrm>
            <a:off x="5399953" y="2453777"/>
            <a:ext cx="1061000" cy="1214344"/>
            <a:chOff x="7199937" y="3199409"/>
            <a:chExt cx="1414666" cy="1619125"/>
          </a:xfrm>
          <a:solidFill>
            <a:schemeClr val="accent4"/>
          </a:solidFill>
        </p:grpSpPr>
        <p:sp>
          <p:nvSpPr>
            <p:cNvPr id="19" name="Shape 1724"/>
            <p:cNvSpPr/>
            <p:nvPr/>
          </p:nvSpPr>
          <p:spPr>
            <a:xfrm rot="8100000">
              <a:off x="7199937" y="3403868"/>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0" name="Shape 1735"/>
            <p:cNvSpPr/>
            <p:nvPr/>
          </p:nvSpPr>
          <p:spPr>
            <a:xfrm rot="8100000">
              <a:off x="7199937"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21" name="Group 16"/>
          <p:cNvGrpSpPr/>
          <p:nvPr/>
        </p:nvGrpSpPr>
        <p:grpSpPr>
          <a:xfrm>
            <a:off x="6761407" y="2297519"/>
            <a:ext cx="1061000" cy="1214343"/>
            <a:chOff x="9015209" y="2991066"/>
            <a:chExt cx="1414666" cy="1619124"/>
          </a:xfrm>
          <a:solidFill>
            <a:schemeClr val="accent2"/>
          </a:solidFill>
        </p:grpSpPr>
        <p:sp>
          <p:nvSpPr>
            <p:cNvPr id="22" name="Shape 1725"/>
            <p:cNvSpPr/>
            <p:nvPr/>
          </p:nvSpPr>
          <p:spPr>
            <a:xfrm rot="18900000">
              <a:off x="9015209"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3" name="Shape 1738"/>
            <p:cNvSpPr/>
            <p:nvPr/>
          </p:nvSpPr>
          <p:spPr>
            <a:xfrm rot="18900000">
              <a:off x="9015209"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sp>
        <p:nvSpPr>
          <p:cNvPr id="24" name="Text Placeholder 4"/>
          <p:cNvSpPr txBox="1"/>
          <p:nvPr/>
        </p:nvSpPr>
        <p:spPr>
          <a:xfrm>
            <a:off x="133607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a:solidFill>
                  <a:schemeClr val="bg1"/>
                </a:solidFill>
                <a:latin typeface="微软雅黑" panose="020B0503020204020204" pitchFamily="34" charset="-122"/>
                <a:ea typeface="微软雅黑" panose="020B0503020204020204" pitchFamily="34" charset="-122"/>
              </a:rPr>
              <a:t>点击输入标题内容</a:t>
            </a:r>
            <a:endParaRPr lang="en-GB" altLang="zh-CN" sz="1200" b="1">
              <a:solidFill>
                <a:schemeClr val="bg1"/>
              </a:solidFill>
              <a:latin typeface="微软雅黑" panose="020B0503020204020204" pitchFamily="34" charset="-122"/>
              <a:ea typeface="微软雅黑" panose="020B0503020204020204" pitchFamily="34" charset="-122"/>
            </a:endParaRPr>
          </a:p>
        </p:txBody>
      </p:sp>
      <p:sp>
        <p:nvSpPr>
          <p:cNvPr id="25" name="Text Placeholder 4"/>
          <p:cNvSpPr txBox="1"/>
          <p:nvPr/>
        </p:nvSpPr>
        <p:spPr>
          <a:xfrm>
            <a:off x="274727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a:solidFill>
                  <a:schemeClr val="bg1"/>
                </a:solidFill>
                <a:latin typeface="微软雅黑" panose="020B0503020204020204" pitchFamily="34" charset="-122"/>
                <a:ea typeface="微软雅黑" panose="020B0503020204020204" pitchFamily="34" charset="-122"/>
              </a:rPr>
              <a:t>点击输入标题内容</a:t>
            </a:r>
            <a:endParaRPr lang="en-GB" altLang="zh-CN" sz="1200" b="1">
              <a:solidFill>
                <a:schemeClr val="bg1"/>
              </a:solidFill>
              <a:latin typeface="微软雅黑" panose="020B0503020204020204" pitchFamily="34" charset="-122"/>
              <a:ea typeface="微软雅黑" panose="020B0503020204020204" pitchFamily="34" charset="-122"/>
            </a:endParaRPr>
          </a:p>
        </p:txBody>
      </p:sp>
      <p:sp>
        <p:nvSpPr>
          <p:cNvPr id="26" name="Text Placeholder 4"/>
          <p:cNvSpPr txBox="1"/>
          <p:nvPr/>
        </p:nvSpPr>
        <p:spPr>
          <a:xfrm>
            <a:off x="411026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a:solidFill>
                  <a:schemeClr val="bg1"/>
                </a:solidFill>
                <a:latin typeface="微软雅黑" panose="020B0503020204020204" pitchFamily="34" charset="-122"/>
                <a:ea typeface="微软雅黑" panose="020B0503020204020204" pitchFamily="34" charset="-122"/>
              </a:rPr>
              <a:t>点击输入标题内容</a:t>
            </a:r>
            <a:endParaRPr lang="en-GB" altLang="zh-CN" sz="1200" b="1">
              <a:solidFill>
                <a:schemeClr val="bg1"/>
              </a:solidFill>
              <a:latin typeface="微软雅黑" panose="020B0503020204020204" pitchFamily="34" charset="-122"/>
              <a:ea typeface="微软雅黑" panose="020B0503020204020204" pitchFamily="34" charset="-122"/>
            </a:endParaRPr>
          </a:p>
        </p:txBody>
      </p:sp>
      <p:sp>
        <p:nvSpPr>
          <p:cNvPr id="27" name="Text Placeholder 4"/>
          <p:cNvSpPr txBox="1"/>
          <p:nvPr/>
        </p:nvSpPr>
        <p:spPr>
          <a:xfrm>
            <a:off x="5473789"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a:solidFill>
                  <a:schemeClr val="bg1"/>
                </a:solidFill>
                <a:latin typeface="微软雅黑" panose="020B0503020204020204" pitchFamily="34" charset="-122"/>
                <a:ea typeface="微软雅黑" panose="020B0503020204020204" pitchFamily="34" charset="-122"/>
              </a:rPr>
              <a:t>点击输入标题内容</a:t>
            </a:r>
            <a:endParaRPr lang="en-GB" altLang="zh-CN" sz="1200" b="1">
              <a:solidFill>
                <a:schemeClr val="bg1"/>
              </a:solidFill>
              <a:latin typeface="微软雅黑" panose="020B0503020204020204" pitchFamily="34" charset="-122"/>
              <a:ea typeface="微软雅黑" panose="020B0503020204020204" pitchFamily="34" charset="-122"/>
            </a:endParaRPr>
          </a:p>
        </p:txBody>
      </p:sp>
      <p:sp>
        <p:nvSpPr>
          <p:cNvPr id="28" name="Text Placeholder 4"/>
          <p:cNvSpPr txBox="1"/>
          <p:nvPr/>
        </p:nvSpPr>
        <p:spPr>
          <a:xfrm>
            <a:off x="6837850"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a:solidFill>
                  <a:schemeClr val="bg1"/>
                </a:solidFill>
                <a:latin typeface="微软雅黑" panose="020B0503020204020204" pitchFamily="34" charset="-122"/>
                <a:ea typeface="微软雅黑" panose="020B0503020204020204" pitchFamily="34" charset="-122"/>
              </a:rPr>
              <a:t>点击输入标题内容</a:t>
            </a:r>
            <a:endParaRPr lang="en-GB" altLang="zh-CN" sz="1200" b="1">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995845" y="1329824"/>
            <a:ext cx="1746277" cy="664797"/>
          </a:xfrm>
          <a:prstGeom prst="rect">
            <a:avLst/>
          </a:prstGeom>
          <a:noFill/>
        </p:spPr>
        <p:txBody>
          <a:bodyPr wrap="square" lIns="0" tIns="0" rIns="0" bIns="0" rtlCol="0">
            <a:spAutoFit/>
          </a:bodyPr>
          <a:lstStyle/>
          <a:p>
            <a:pPr algn="just">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363997" y="3940697"/>
            <a:ext cx="1746277" cy="664797"/>
          </a:xfrm>
          <a:prstGeom prst="rect">
            <a:avLst/>
          </a:prstGeom>
          <a:noFill/>
        </p:spPr>
        <p:txBody>
          <a:bodyPr wrap="square" lIns="0" tIns="0" rIns="0" bIns="0" rtlCol="0">
            <a:spAutoFit/>
          </a:bodyPr>
          <a:lstStyle/>
          <a:p>
            <a:pPr algn="just">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726310" y="1329824"/>
            <a:ext cx="1746277" cy="664797"/>
          </a:xfrm>
          <a:prstGeom prst="rect">
            <a:avLst/>
          </a:prstGeom>
          <a:noFill/>
        </p:spPr>
        <p:txBody>
          <a:bodyPr wrap="square" lIns="0" tIns="0" rIns="0" bIns="0" rtlCol="0">
            <a:spAutoFit/>
          </a:bodyPr>
          <a:lstStyle/>
          <a:p>
            <a:pPr algn="just">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5089650" y="3940697"/>
            <a:ext cx="1746277" cy="664797"/>
          </a:xfrm>
          <a:prstGeom prst="rect">
            <a:avLst/>
          </a:prstGeom>
          <a:noFill/>
        </p:spPr>
        <p:txBody>
          <a:bodyPr wrap="square" lIns="0" tIns="0" rIns="0" bIns="0" rtlCol="0">
            <a:spAutoFit/>
          </a:bodyPr>
          <a:lstStyle/>
          <a:p>
            <a:pPr algn="just">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438812" y="1329824"/>
            <a:ext cx="1746277" cy="664797"/>
          </a:xfrm>
          <a:prstGeom prst="rect">
            <a:avLst/>
          </a:prstGeom>
          <a:noFill/>
        </p:spPr>
        <p:txBody>
          <a:bodyPr wrap="square" lIns="0" tIns="0" rIns="0" bIns="0" rtlCol="0">
            <a:spAutoFit/>
          </a:bodyPr>
          <a:lstStyle/>
          <a:p>
            <a:pPr algn="just">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24699447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strips(downRight)">
                                      <p:cBhvr>
                                        <p:cTn id="14" dur="500"/>
                                        <p:tgtEl>
                                          <p:spTgt spid="29"/>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trips(downRight)">
                                      <p:cBhvr>
                                        <p:cTn id="25" dur="500"/>
                                        <p:tgtEl>
                                          <p:spTgt spid="30"/>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strips(downRight)">
                                      <p:cBhvr>
                                        <p:cTn id="36" dur="500"/>
                                        <p:tgtEl>
                                          <p:spTgt spid="31"/>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fade">
                                      <p:cBhvr>
                                        <p:cTn id="43" dur="500"/>
                                        <p:tgtEl>
                                          <p:spTgt spid="27">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strips(downRight)">
                                      <p:cBhvr>
                                        <p:cTn id="47" dur="500"/>
                                        <p:tgtEl>
                                          <p:spTgt spid="32"/>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Effect transition="in" filter="fade">
                                      <p:cBhvr>
                                        <p:cTn id="54" dur="500"/>
                                        <p:tgtEl>
                                          <p:spTgt spid="28">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strips(downRight)">
                                      <p:cBhvr>
                                        <p:cTn id="58" dur="500"/>
                                        <p:tgtEl>
                                          <p:spTgt spid="33"/>
                                        </p:tgtEl>
                                      </p:cBhvr>
                                    </p:animEffect>
                                  </p:childTnLst>
                                </p:cTn>
                              </p:par>
                            </p:childTnLst>
                          </p:cTn>
                        </p:par>
                        <p:par>
                          <p:cTn id="59" fill="hold">
                            <p:stCondLst>
                              <p:cond delay="500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P spid="28" grpId="0" build="p"/>
      <p:bldP spid="29" grpId="0"/>
      <p:bldP spid="30" grpId="0"/>
      <p:bldP spid="31" grpId="0"/>
      <p:bldP spid="32"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66"/>
          <p:cNvGrpSpPr/>
          <p:nvPr/>
        </p:nvGrpSpPr>
        <p:grpSpPr bwMode="auto">
          <a:xfrm>
            <a:off x="395650" y="987078"/>
            <a:ext cx="4453517" cy="3745706"/>
            <a:chOff x="720" y="839"/>
            <a:chExt cx="3740" cy="3146"/>
          </a:xfrm>
          <a:solidFill>
            <a:schemeClr val="bg1">
              <a:lumMod val="75000"/>
            </a:schemeClr>
          </a:solidFill>
        </p:grpSpPr>
        <p:sp>
          <p:nvSpPr>
            <p:cNvPr id="10"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p>
          </p:txBody>
        </p:sp>
        <p:sp>
          <p:nvSpPr>
            <p:cNvPr id="11"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p>
          </p:txBody>
        </p:sp>
        <p:sp>
          <p:nvSpPr>
            <p:cNvPr id="12"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p>
          </p:txBody>
        </p:sp>
        <p:sp>
          <p:nvSpPr>
            <p:cNvPr id="13"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p>
          </p:txBody>
        </p:sp>
        <p:sp>
          <p:nvSpPr>
            <p:cNvPr id="14"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p>
          </p:txBody>
        </p:sp>
        <p:sp>
          <p:nvSpPr>
            <p:cNvPr id="15"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p>
          </p:txBody>
        </p:sp>
        <p:sp>
          <p:nvSpPr>
            <p:cNvPr id="16"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p>
          </p:txBody>
        </p:sp>
        <p:sp>
          <p:nvSpPr>
            <p:cNvPr id="17"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p>
          </p:txBody>
        </p:sp>
        <p:sp>
          <p:nvSpPr>
            <p:cNvPr id="18"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p>
          </p:txBody>
        </p:sp>
        <p:sp>
          <p:nvSpPr>
            <p:cNvPr id="19"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p>
          </p:txBody>
        </p:sp>
        <p:sp>
          <p:nvSpPr>
            <p:cNvPr id="20"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p>
          </p:txBody>
        </p:sp>
        <p:sp>
          <p:nvSpPr>
            <p:cNvPr id="21"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p>
          </p:txBody>
        </p:sp>
        <p:sp>
          <p:nvSpPr>
            <p:cNvPr id="22"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p>
          </p:txBody>
        </p:sp>
        <p:sp>
          <p:nvSpPr>
            <p:cNvPr id="23"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p>
          </p:txBody>
        </p:sp>
        <p:sp>
          <p:nvSpPr>
            <p:cNvPr id="24"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p>
          </p:txBody>
        </p:sp>
        <p:sp>
          <p:nvSpPr>
            <p:cNvPr id="25"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p>
          </p:txBody>
        </p:sp>
        <p:sp>
          <p:nvSpPr>
            <p:cNvPr id="26"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p>
          </p:txBody>
        </p:sp>
        <p:sp>
          <p:nvSpPr>
            <p:cNvPr id="27"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p>
          </p:txBody>
        </p:sp>
        <p:sp>
          <p:nvSpPr>
            <p:cNvPr id="28"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p>
          </p:txBody>
        </p:sp>
        <p:sp>
          <p:nvSpPr>
            <p:cNvPr id="29"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p>
          </p:txBody>
        </p:sp>
        <p:sp>
          <p:nvSpPr>
            <p:cNvPr id="30"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p>
          </p:txBody>
        </p:sp>
        <p:sp>
          <p:nvSpPr>
            <p:cNvPr id="31"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p>
          </p:txBody>
        </p:sp>
        <p:sp>
          <p:nvSpPr>
            <p:cNvPr id="32"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p>
          </p:txBody>
        </p:sp>
        <p:sp>
          <p:nvSpPr>
            <p:cNvPr id="33"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p>
          </p:txBody>
        </p:sp>
        <p:sp>
          <p:nvSpPr>
            <p:cNvPr id="34"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p>
          </p:txBody>
        </p:sp>
        <p:sp>
          <p:nvSpPr>
            <p:cNvPr id="35"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p>
          </p:txBody>
        </p:sp>
        <p:sp>
          <p:nvSpPr>
            <p:cNvPr id="36"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p>
          </p:txBody>
        </p:sp>
        <p:sp>
          <p:nvSpPr>
            <p:cNvPr id="37"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p>
          </p:txBody>
        </p:sp>
        <p:sp>
          <p:nvSpPr>
            <p:cNvPr id="38"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p>
          </p:txBody>
        </p:sp>
        <p:sp>
          <p:nvSpPr>
            <p:cNvPr id="39"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p>
          </p:txBody>
        </p:sp>
        <p:sp>
          <p:nvSpPr>
            <p:cNvPr id="40"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p>
          </p:txBody>
        </p:sp>
        <p:sp>
          <p:nvSpPr>
            <p:cNvPr id="41"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p>
          </p:txBody>
        </p:sp>
        <p:sp>
          <p:nvSpPr>
            <p:cNvPr id="42"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p>
          </p:txBody>
        </p:sp>
        <p:sp>
          <p:nvSpPr>
            <p:cNvPr id="43"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p>
          </p:txBody>
        </p:sp>
        <p:sp>
          <p:nvSpPr>
            <p:cNvPr id="44"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p>
          </p:txBody>
        </p:sp>
        <p:sp>
          <p:nvSpPr>
            <p:cNvPr id="45"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p>
          </p:txBody>
        </p:sp>
        <p:sp>
          <p:nvSpPr>
            <p:cNvPr id="46"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p>
          </p:txBody>
        </p:sp>
        <p:sp>
          <p:nvSpPr>
            <p:cNvPr id="47"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p>
          </p:txBody>
        </p:sp>
        <p:sp>
          <p:nvSpPr>
            <p:cNvPr id="48"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p>
          </p:txBody>
        </p:sp>
        <p:sp>
          <p:nvSpPr>
            <p:cNvPr id="49"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p>
          </p:txBody>
        </p:sp>
        <p:sp>
          <p:nvSpPr>
            <p:cNvPr id="50"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p>
          </p:txBody>
        </p:sp>
        <p:sp>
          <p:nvSpPr>
            <p:cNvPr id="51"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p>
          </p:txBody>
        </p:sp>
        <p:sp>
          <p:nvSpPr>
            <p:cNvPr id="52"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p>
          </p:txBody>
        </p:sp>
        <p:sp>
          <p:nvSpPr>
            <p:cNvPr id="53"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p>
          </p:txBody>
        </p:sp>
        <p:sp>
          <p:nvSpPr>
            <p:cNvPr id="54"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p>
          </p:txBody>
        </p:sp>
        <p:sp>
          <p:nvSpPr>
            <p:cNvPr id="55"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p>
          </p:txBody>
        </p:sp>
        <p:sp>
          <p:nvSpPr>
            <p:cNvPr id="56"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p>
          </p:txBody>
        </p:sp>
        <p:sp>
          <p:nvSpPr>
            <p:cNvPr id="57"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p>
          </p:txBody>
        </p:sp>
        <p:sp>
          <p:nvSpPr>
            <p:cNvPr id="58"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p>
          </p:txBody>
        </p:sp>
        <p:sp>
          <p:nvSpPr>
            <p:cNvPr id="59"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p>
          </p:txBody>
        </p:sp>
        <p:sp>
          <p:nvSpPr>
            <p:cNvPr id="60"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p>
          </p:txBody>
        </p:sp>
        <p:sp>
          <p:nvSpPr>
            <p:cNvPr id="61"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p>
          </p:txBody>
        </p:sp>
        <p:sp>
          <p:nvSpPr>
            <p:cNvPr id="62"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p>
          </p:txBody>
        </p:sp>
        <p:sp>
          <p:nvSpPr>
            <p:cNvPr id="63"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p>
          </p:txBody>
        </p:sp>
        <p:sp>
          <p:nvSpPr>
            <p:cNvPr id="64"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p>
          </p:txBody>
        </p:sp>
        <p:sp>
          <p:nvSpPr>
            <p:cNvPr id="65"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p>
          </p:txBody>
        </p:sp>
        <p:sp>
          <p:nvSpPr>
            <p:cNvPr id="66"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p>
          </p:txBody>
        </p:sp>
        <p:sp>
          <p:nvSpPr>
            <p:cNvPr id="67"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p>
          </p:txBody>
        </p:sp>
        <p:sp>
          <p:nvSpPr>
            <p:cNvPr id="68"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p>
          </p:txBody>
        </p:sp>
        <p:sp>
          <p:nvSpPr>
            <p:cNvPr id="69"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p>
          </p:txBody>
        </p:sp>
        <p:sp>
          <p:nvSpPr>
            <p:cNvPr id="70"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p>
          </p:txBody>
        </p:sp>
        <p:sp>
          <p:nvSpPr>
            <p:cNvPr id="71"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p>
          </p:txBody>
        </p:sp>
      </p:grpSp>
      <p:sp>
        <p:nvSpPr>
          <p:cNvPr id="72" name="Freeform 78"/>
          <p:cNvSpPr/>
          <p:nvPr/>
        </p:nvSpPr>
        <p:spPr bwMode="gray">
          <a:xfrm>
            <a:off x="3334486" y="3939827"/>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4"/>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3" name="Freeform 92"/>
          <p:cNvSpPr/>
          <p:nvPr/>
        </p:nvSpPr>
        <p:spPr bwMode="gray">
          <a:xfrm>
            <a:off x="3647664" y="26158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1"/>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4" name="Freeform 100"/>
          <p:cNvSpPr/>
          <p:nvPr/>
        </p:nvSpPr>
        <p:spPr bwMode="gray">
          <a:xfrm>
            <a:off x="3876301" y="2011024"/>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2"/>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5" name="Freeform 82"/>
          <p:cNvSpPr/>
          <p:nvPr/>
        </p:nvSpPr>
        <p:spPr bwMode="gray">
          <a:xfrm>
            <a:off x="4001426" y="3294517"/>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3"/>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cxnSp>
        <p:nvCxnSpPr>
          <p:cNvPr id="76" name="直接连接符 75"/>
          <p:cNvCxnSpPr/>
          <p:nvPr/>
        </p:nvCxnSpPr>
        <p:spPr>
          <a:xfrm>
            <a:off x="4326660" y="2331893"/>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516003" y="2518222"/>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166550" y="2714021"/>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355892" y="2900351"/>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4278775" y="3398094"/>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516003" y="3398094"/>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784602" y="4261895"/>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027562" y="2212506"/>
            <a:ext cx="1061803" cy="253904"/>
          </a:xfrm>
          <a:prstGeom prst="rect">
            <a:avLst/>
          </a:prstGeom>
        </p:spPr>
        <p:txBody>
          <a:bodyPr wrap="none" lIns="68555" tIns="34283" rIns="68555" bIns="34283">
            <a:spAutoFit/>
          </a:bodyPr>
          <a:lstStyle/>
          <a:p>
            <a:r>
              <a:rPr lang="zh-CN" altLang="en-US" sz="1200">
                <a:solidFill>
                  <a:schemeClr val="accent2"/>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accent2"/>
              </a:solidFill>
              <a:latin typeface="微软雅黑" panose="020B0503020204020204" pitchFamily="34" charset="-122"/>
              <a:ea typeface="微软雅黑" panose="020B0503020204020204" pitchFamily="34" charset="-122"/>
            </a:endParaRPr>
          </a:p>
        </p:txBody>
      </p:sp>
      <p:sp>
        <p:nvSpPr>
          <p:cNvPr id="85" name="矩形 84"/>
          <p:cNvSpPr/>
          <p:nvPr/>
        </p:nvSpPr>
        <p:spPr>
          <a:xfrm>
            <a:off x="5027562" y="2644287"/>
            <a:ext cx="1061803" cy="253904"/>
          </a:xfrm>
          <a:prstGeom prst="rect">
            <a:avLst/>
          </a:prstGeom>
        </p:spPr>
        <p:txBody>
          <a:bodyPr wrap="none" lIns="68555" tIns="34283" rIns="68555" bIns="34283">
            <a:spAutoFit/>
          </a:bodyPr>
          <a:lstStyle/>
          <a:p>
            <a:r>
              <a:rPr lang="zh-CN" altLang="en-US" sz="1200">
                <a:solidFill>
                  <a:schemeClr val="accent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accent1"/>
              </a:solidFill>
              <a:latin typeface="微软雅黑" panose="020B0503020204020204" pitchFamily="34" charset="-122"/>
              <a:ea typeface="微软雅黑" panose="020B0503020204020204" pitchFamily="34" charset="-122"/>
            </a:endParaRPr>
          </a:p>
        </p:txBody>
      </p:sp>
      <p:sp>
        <p:nvSpPr>
          <p:cNvPr id="86" name="矩形 85"/>
          <p:cNvSpPr/>
          <p:nvPr/>
        </p:nvSpPr>
        <p:spPr>
          <a:xfrm>
            <a:off x="5027562" y="3143364"/>
            <a:ext cx="1061803" cy="253904"/>
          </a:xfrm>
          <a:prstGeom prst="rect">
            <a:avLst/>
          </a:prstGeom>
        </p:spPr>
        <p:txBody>
          <a:bodyPr wrap="none" lIns="68555" tIns="34283" rIns="68555" bIns="34283">
            <a:spAutoFit/>
          </a:bodyPr>
          <a:lstStyle/>
          <a:p>
            <a:r>
              <a:rPr lang="zh-CN" altLang="en-US" sz="1200">
                <a:solidFill>
                  <a:schemeClr val="accent3"/>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accent3"/>
              </a:solidFill>
              <a:latin typeface="微软雅黑" panose="020B0503020204020204" pitchFamily="34" charset="-122"/>
              <a:ea typeface="微软雅黑" panose="020B0503020204020204" pitchFamily="34" charset="-122"/>
            </a:endParaRPr>
          </a:p>
        </p:txBody>
      </p:sp>
      <p:sp>
        <p:nvSpPr>
          <p:cNvPr id="87" name="矩形 86"/>
          <p:cNvSpPr/>
          <p:nvPr/>
        </p:nvSpPr>
        <p:spPr>
          <a:xfrm>
            <a:off x="4993609" y="4140843"/>
            <a:ext cx="1061803" cy="253904"/>
          </a:xfrm>
          <a:prstGeom prst="rect">
            <a:avLst/>
          </a:prstGeom>
        </p:spPr>
        <p:txBody>
          <a:bodyPr wrap="none" lIns="68555" tIns="34283" rIns="68555" bIns="34283">
            <a:spAutoFit/>
          </a:bodyPr>
          <a:lstStyle/>
          <a:p>
            <a:r>
              <a:rPr lang="zh-CN" altLang="en-US" sz="1200">
                <a:solidFill>
                  <a:schemeClr val="accent4"/>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accent4"/>
              </a:solidFill>
              <a:latin typeface="微软雅黑" panose="020B0503020204020204" pitchFamily="34" charset="-122"/>
              <a:ea typeface="微软雅黑" panose="020B0503020204020204" pitchFamily="34" charset="-122"/>
            </a:endParaRPr>
          </a:p>
        </p:txBody>
      </p:sp>
      <p:sp>
        <p:nvSpPr>
          <p:cNvPr id="88" name="矩形标注 87"/>
          <p:cNvSpPr/>
          <p:nvPr/>
        </p:nvSpPr>
        <p:spPr>
          <a:xfrm>
            <a:off x="6607143" y="1499193"/>
            <a:ext cx="1957258" cy="3017573"/>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3" rIns="68555" bIns="34283" rtlCol="0" anchor="ctr"/>
          <a:lstStyle/>
          <a:p>
            <a:pPr algn="ctr"/>
            <a:endParaRPr lang="zh-CN" altLang="en-US"/>
          </a:p>
        </p:txBody>
      </p:sp>
      <p:sp>
        <p:nvSpPr>
          <p:cNvPr id="89" name="TextBox 88"/>
          <p:cNvSpPr txBox="1"/>
          <p:nvPr/>
        </p:nvSpPr>
        <p:spPr>
          <a:xfrm>
            <a:off x="6781197" y="1661564"/>
            <a:ext cx="1656184" cy="2639172"/>
          </a:xfrm>
          <a:prstGeom prst="rect">
            <a:avLst/>
          </a:prstGeom>
          <a:noFill/>
        </p:spPr>
        <p:txBody>
          <a:bodyPr wrap="square" lIns="68555" tIns="34283" rIns="68555" bIns="34283" rtlCol="0">
            <a:spAutoFit/>
          </a:bodyPr>
          <a:lstStyle/>
          <a:p>
            <a:pPr algn="just">
              <a:lnSpc>
                <a:spcPct val="200000"/>
              </a:lnSpc>
            </a:pPr>
            <a:r>
              <a:rPr lang="zh-CN" altLang="en-US" sz="1200" b="1">
                <a:solidFill>
                  <a:schemeClr val="bg1"/>
                </a:solidFill>
                <a:latin typeface="微软雅黑" panose="020B0503020204020204" pitchFamily="34" charset="-122"/>
                <a:ea typeface="微软雅黑" panose="020B0503020204020204" pitchFamily="34" charset="-122"/>
              </a:rPr>
              <a:t>所有省份可任意编辑</a:t>
            </a:r>
            <a:endParaRPr lang="en-US" altLang="zh-CN" sz="1100" b="1">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0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0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0" name="TextBox 8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4365753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20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par>
                              <p:cTn id="68" fill="hold">
                                <p:stCondLst>
                                  <p:cond delay="7150"/>
                                </p:stCondLst>
                                <p:childTnLst>
                                  <p:par>
                                    <p:cTn id="69" presetID="42"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20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par>
                              <p:cTn id="68" fill="hold">
                                <p:stCondLst>
                                  <p:cond delay="7150"/>
                                </p:stCondLst>
                                <p:childTnLst>
                                  <p:par>
                                    <p:cTn id="69" presetID="42"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P spid="9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A23364-E9ED-4E8B-A44B-62B7002D88E5}"/>
              </a:ext>
            </a:extLst>
          </p:cNvPr>
          <p:cNvSpPr>
            <a:spLocks noGrp="1"/>
          </p:cNvSpPr>
          <p:nvPr>
            <p:ph idx="1"/>
          </p:nvPr>
        </p:nvSpPr>
        <p:spPr>
          <a:xfrm>
            <a:off x="457200" y="232284"/>
            <a:ext cx="8229600" cy="4363757"/>
          </a:xfrm>
        </p:spPr>
        <p:txBody>
          <a:bodyPr/>
          <a:lstStyle/>
          <a:p>
            <a:r>
              <a:rPr lang="en-US" altLang="zh-CN">
                <a:latin typeface="Calibri" panose="020F0502020204030204" pitchFamily="34" charset="0"/>
                <a:cs typeface="Times New Roman" panose="02020603050405020304" pitchFamily="18" charset="0"/>
              </a:rPr>
              <a:t>Machine learning algorithm</a:t>
            </a:r>
          </a:p>
          <a:p>
            <a:pPr lvl="1"/>
            <a:r>
              <a:rPr lang="en-US" altLang="zh-CN">
                <a:latin typeface="Calibri" panose="020F0502020204030204" pitchFamily="34" charset="0"/>
                <a:cs typeface="Times New Roman" panose="02020603050405020304" pitchFamily="18" charset="0"/>
              </a:rPr>
              <a:t>Supervised learning</a:t>
            </a:r>
          </a:p>
          <a:p>
            <a:pPr lvl="1"/>
            <a:r>
              <a:rPr lang="en-US" altLang="zh-CN">
                <a:latin typeface="Calibri" panose="020F0502020204030204" pitchFamily="34" charset="0"/>
                <a:cs typeface="Times New Roman" panose="02020603050405020304" pitchFamily="18" charset="0"/>
              </a:rPr>
              <a:t>Unsupervised learning</a:t>
            </a:r>
          </a:p>
          <a:p>
            <a:pPr marL="457200" lvl="1" indent="0">
              <a:buNone/>
            </a:pPr>
            <a:r>
              <a:rPr lang="en-US" altLang="zh-CN">
                <a:latin typeface="Calibri" panose="020F0502020204030204" pitchFamily="34" charset="0"/>
              </a:rPr>
              <a:t>Others:Semi-supervised learning, ensemble learning, recommender systems.</a:t>
            </a:r>
          </a:p>
          <a:p>
            <a:r>
              <a:rPr lang="en-US" altLang="zh-CN">
                <a:latin typeface="Calibri" panose="020F0502020204030204" pitchFamily="34" charset="0"/>
              </a:rPr>
              <a:t>Case study: Predicting house price, sentiment analysis.</a:t>
            </a:r>
          </a:p>
          <a:p>
            <a:r>
              <a:rPr lang="en-US" altLang="zh-CN">
                <a:latin typeface="Calibri" panose="020F0502020204030204" pitchFamily="34" charset="0"/>
              </a:rPr>
              <a:t>Tools: GraphLab Create</a:t>
            </a:r>
            <a:endParaRPr lang="zh-CN" altLang="en-US">
              <a:latin typeface="Calibri" panose="020F0502020204030204" pitchFamily="34" charset="0"/>
            </a:endParaRPr>
          </a:p>
        </p:txBody>
      </p:sp>
      <p:pic>
        <p:nvPicPr>
          <p:cNvPr id="4" name="图形 3">
            <a:extLst>
              <a:ext uri="{FF2B5EF4-FFF2-40B4-BE49-F238E27FC236}">
                <a16:creationId xmlns:a16="http://schemas.microsoft.com/office/drawing/2014/main" id="{9C22A847-C817-4F16-ABE4-603088E56D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6076" y="3688668"/>
            <a:ext cx="2992626" cy="1080120"/>
          </a:xfrm>
          <a:prstGeom prst="rect">
            <a:avLst/>
          </a:prstGeom>
        </p:spPr>
      </p:pic>
    </p:spTree>
    <p:extLst>
      <p:ext uri="{BB962C8B-B14F-4D97-AF65-F5344CB8AC3E}">
        <p14:creationId xmlns:p14="http://schemas.microsoft.com/office/powerpoint/2010/main" val="22141454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049904" y="1814863"/>
            <a:ext cx="304038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581524" y="1823100"/>
            <a:ext cx="875144" cy="82434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a:off x="3697606" y="1823100"/>
            <a:ext cx="875144" cy="82434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70094" y="1811258"/>
            <a:ext cx="0" cy="1223422"/>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椭圆 12"/>
          <p:cNvSpPr/>
          <p:nvPr/>
        </p:nvSpPr>
        <p:spPr>
          <a:xfrm>
            <a:off x="2289810" y="147327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4" name="椭圆 13"/>
          <p:cNvSpPr/>
          <p:nvPr/>
        </p:nvSpPr>
        <p:spPr>
          <a:xfrm>
            <a:off x="6092190" y="147327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5" name="椭圆 14"/>
          <p:cNvSpPr/>
          <p:nvPr/>
        </p:nvSpPr>
        <p:spPr>
          <a:xfrm>
            <a:off x="5354766" y="252483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6" name="椭圆 15"/>
          <p:cNvSpPr/>
          <p:nvPr/>
        </p:nvSpPr>
        <p:spPr>
          <a:xfrm>
            <a:off x="3038286" y="252483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7" name="椭圆 16"/>
          <p:cNvSpPr/>
          <p:nvPr/>
        </p:nvSpPr>
        <p:spPr>
          <a:xfrm>
            <a:off x="4189094" y="3034680"/>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8" name="矩形 17"/>
          <p:cNvSpPr/>
          <p:nvPr/>
        </p:nvSpPr>
        <p:spPr>
          <a:xfrm>
            <a:off x="6931979" y="1778039"/>
            <a:ext cx="1477077" cy="626262"/>
          </a:xfrm>
          <a:prstGeom prst="rect">
            <a:avLst/>
          </a:prstGeom>
        </p:spPr>
        <p:txBody>
          <a:bodyPr vert="horz" wrap="square" lIns="91424" tIns="45712" rIns="91424" bIns="45712">
            <a:no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19" name="矩形 18"/>
          <p:cNvSpPr/>
          <p:nvPr/>
        </p:nvSpPr>
        <p:spPr>
          <a:xfrm>
            <a:off x="6353571" y="2905834"/>
            <a:ext cx="1477077" cy="626262"/>
          </a:xfrm>
          <a:prstGeom prst="rect">
            <a:avLst/>
          </a:prstGeom>
        </p:spPr>
        <p:txBody>
          <a:bodyPr vert="horz" wrap="square" lIns="91424" tIns="45712" rIns="91424" bIns="45712">
            <a:no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0" name="矩形 19"/>
          <p:cNvSpPr/>
          <p:nvPr/>
        </p:nvSpPr>
        <p:spPr>
          <a:xfrm>
            <a:off x="3842985" y="3870781"/>
            <a:ext cx="1477077" cy="626262"/>
          </a:xfrm>
          <a:prstGeom prst="rect">
            <a:avLst/>
          </a:prstGeom>
        </p:spPr>
        <p:txBody>
          <a:bodyPr vert="horz" wrap="square" lIns="91424" tIns="45712" rIns="91424" bIns="45712">
            <a:noAutofit/>
          </a:bodyPr>
          <a:lstStyle/>
          <a:p>
            <a:pP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1" name="矩形 20"/>
          <p:cNvSpPr/>
          <p:nvPr/>
        </p:nvSpPr>
        <p:spPr>
          <a:xfrm>
            <a:off x="1479859" y="3034680"/>
            <a:ext cx="1477077" cy="626262"/>
          </a:xfrm>
          <a:prstGeom prst="rect">
            <a:avLst/>
          </a:prstGeom>
        </p:spPr>
        <p:txBody>
          <a:bodyPr vert="horz" wrap="square" lIns="91424" tIns="45712" rIns="91424" bIns="45712">
            <a:noAutofit/>
          </a:bodyPr>
          <a:lstStyle/>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2" name="矩形 21"/>
          <p:cNvSpPr/>
          <p:nvPr/>
        </p:nvSpPr>
        <p:spPr>
          <a:xfrm>
            <a:off x="764418" y="1811258"/>
            <a:ext cx="1477077" cy="626262"/>
          </a:xfrm>
          <a:prstGeom prst="rect">
            <a:avLst/>
          </a:prstGeom>
        </p:spPr>
        <p:txBody>
          <a:bodyPr vert="horz" wrap="square" lIns="91424" tIns="45712" rIns="91424" bIns="45712">
            <a:noAutofit/>
          </a:bodyPr>
          <a:lstStyle/>
          <a:p>
            <a:pPr algn="r">
              <a:lnSpc>
                <a:spcPct val="12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3" name="Freeform 338"/>
          <p:cNvSpPr>
            <a:spLocks noEditPoints="1"/>
          </p:cNvSpPr>
          <p:nvPr/>
        </p:nvSpPr>
        <p:spPr bwMode="auto">
          <a:xfrm>
            <a:off x="4380487" y="3282047"/>
            <a:ext cx="384522" cy="326844"/>
          </a:xfrm>
          <a:custGeom>
            <a:avLst/>
            <a:gdLst>
              <a:gd name="T0" fmla="*/ 58 w 76"/>
              <a:gd name="T1" fmla="*/ 2 h 65"/>
              <a:gd name="T2" fmla="*/ 69 w 76"/>
              <a:gd name="T3" fmla="*/ 2 h 65"/>
              <a:gd name="T4" fmla="*/ 76 w 76"/>
              <a:gd name="T5" fmla="*/ 8 h 65"/>
              <a:gd name="T6" fmla="*/ 76 w 76"/>
              <a:gd name="T7" fmla="*/ 62 h 65"/>
              <a:gd name="T8" fmla="*/ 73 w 76"/>
              <a:gd name="T9" fmla="*/ 65 h 65"/>
              <a:gd name="T10" fmla="*/ 12 w 76"/>
              <a:gd name="T11" fmla="*/ 62 h 65"/>
              <a:gd name="T12" fmla="*/ 8 w 76"/>
              <a:gd name="T13" fmla="*/ 58 h 65"/>
              <a:gd name="T14" fmla="*/ 0 w 76"/>
              <a:gd name="T15" fmla="*/ 45 h 65"/>
              <a:gd name="T16" fmla="*/ 10 w 76"/>
              <a:gd name="T17" fmla="*/ 47 h 65"/>
              <a:gd name="T18" fmla="*/ 49 w 76"/>
              <a:gd name="T19" fmla="*/ 47 h 65"/>
              <a:gd name="T20" fmla="*/ 10 w 76"/>
              <a:gd name="T21" fmla="*/ 44 h 65"/>
              <a:gd name="T22" fmla="*/ 10 w 76"/>
              <a:gd name="T23" fmla="*/ 41 h 65"/>
              <a:gd name="T24" fmla="*/ 49 w 76"/>
              <a:gd name="T25" fmla="*/ 39 h 65"/>
              <a:gd name="T26" fmla="*/ 10 w 76"/>
              <a:gd name="T27" fmla="*/ 31 h 65"/>
              <a:gd name="T28" fmla="*/ 49 w 76"/>
              <a:gd name="T29" fmla="*/ 31 h 65"/>
              <a:gd name="T30" fmla="*/ 42 w 76"/>
              <a:gd name="T31" fmla="*/ 23 h 65"/>
              <a:gd name="T32" fmla="*/ 50 w 76"/>
              <a:gd name="T33" fmla="*/ 21 h 65"/>
              <a:gd name="T34" fmla="*/ 45 w 76"/>
              <a:gd name="T35" fmla="*/ 14 h 65"/>
              <a:gd name="T36" fmla="*/ 46 w 76"/>
              <a:gd name="T37" fmla="*/ 12 h 65"/>
              <a:gd name="T38" fmla="*/ 50 w 76"/>
              <a:gd name="T39" fmla="*/ 12 h 65"/>
              <a:gd name="T40" fmla="*/ 42 w 76"/>
              <a:gd name="T41" fmla="*/ 15 h 65"/>
              <a:gd name="T42" fmla="*/ 46 w 76"/>
              <a:gd name="T43" fmla="*/ 21 h 65"/>
              <a:gd name="T44" fmla="*/ 45 w 76"/>
              <a:gd name="T45" fmla="*/ 23 h 65"/>
              <a:gd name="T46" fmla="*/ 18 w 76"/>
              <a:gd name="T47" fmla="*/ 26 h 65"/>
              <a:gd name="T48" fmla="*/ 15 w 76"/>
              <a:gd name="T49" fmla="*/ 17 h 65"/>
              <a:gd name="T50" fmla="*/ 9 w 76"/>
              <a:gd name="T51" fmla="*/ 26 h 65"/>
              <a:gd name="T52" fmla="*/ 15 w 76"/>
              <a:gd name="T53" fmla="*/ 26 h 65"/>
              <a:gd name="T54" fmla="*/ 26 w 76"/>
              <a:gd name="T55" fmla="*/ 24 h 65"/>
              <a:gd name="T56" fmla="*/ 26 w 76"/>
              <a:gd name="T57" fmla="*/ 18 h 65"/>
              <a:gd name="T58" fmla="*/ 23 w 76"/>
              <a:gd name="T59" fmla="*/ 12 h 65"/>
              <a:gd name="T60" fmla="*/ 19 w 76"/>
              <a:gd name="T61" fmla="*/ 10 h 65"/>
              <a:gd name="T62" fmla="*/ 41 w 76"/>
              <a:gd name="T63" fmla="*/ 10 h 65"/>
              <a:gd name="T64" fmla="*/ 36 w 76"/>
              <a:gd name="T65" fmla="*/ 10 h 65"/>
              <a:gd name="T66" fmla="*/ 30 w 76"/>
              <a:gd name="T67" fmla="*/ 10 h 65"/>
              <a:gd name="T68" fmla="*/ 32 w 76"/>
              <a:gd name="T69" fmla="*/ 26 h 65"/>
              <a:gd name="T70" fmla="*/ 39 w 76"/>
              <a:gd name="T71" fmla="*/ 26 h 65"/>
              <a:gd name="T72" fmla="*/ 58 w 76"/>
              <a:gd name="T73" fmla="*/ 44 h 65"/>
              <a:gd name="T74" fmla="*/ 61 w 76"/>
              <a:gd name="T75" fmla="*/ 53 h 65"/>
              <a:gd name="T76" fmla="*/ 63 w 76"/>
              <a:gd name="T77" fmla="*/ 44 h 65"/>
              <a:gd name="T78" fmla="*/ 63 w 76"/>
              <a:gd name="T79" fmla="*/ 8 h 65"/>
              <a:gd name="T80" fmla="*/ 59 w 76"/>
              <a:gd name="T81" fmla="*/ 7 h 65"/>
              <a:gd name="T82" fmla="*/ 68 w 76"/>
              <a:gd name="T83" fmla="*/ 7 h 65"/>
              <a:gd name="T84" fmla="*/ 68 w 76"/>
              <a:gd name="T85" fmla="*/ 8 h 65"/>
              <a:gd name="T86" fmla="*/ 67 w 76"/>
              <a:gd name="T87" fmla="*/ 53 h 65"/>
              <a:gd name="T88" fmla="*/ 62 w 76"/>
              <a:gd name="T89" fmla="*/ 58 h 65"/>
              <a:gd name="T90" fmla="*/ 71 w 76"/>
              <a:gd name="T91" fmla="*/ 59 h 65"/>
              <a:gd name="T92" fmla="*/ 71 w 76"/>
              <a:gd name="T93" fmla="*/ 8 h 65"/>
              <a:gd name="T94" fmla="*/ 69 w 76"/>
              <a:gd name="T95" fmla="*/ 7 h 65"/>
              <a:gd name="T96" fmla="*/ 5 w 76"/>
              <a:gd name="T97" fmla="*/ 5 h 65"/>
              <a:gd name="T98" fmla="*/ 5 w 76"/>
              <a:gd name="T99" fmla="*/ 45 h 65"/>
              <a:gd name="T100" fmla="*/ 54 w 76"/>
              <a:gd name="T101" fmla="*/ 53 h 65"/>
              <a:gd name="T102" fmla="*/ 53 w 76"/>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65">
                <a:moveTo>
                  <a:pt x="2" y="0"/>
                </a:moveTo>
                <a:cubicBezTo>
                  <a:pt x="55" y="0"/>
                  <a:pt x="55" y="0"/>
                  <a:pt x="55" y="0"/>
                </a:cubicBezTo>
                <a:cubicBezTo>
                  <a:pt x="57" y="0"/>
                  <a:pt x="58" y="1"/>
                  <a:pt x="58" y="2"/>
                </a:cubicBezTo>
                <a:cubicBezTo>
                  <a:pt x="58" y="2"/>
                  <a:pt x="59" y="2"/>
                  <a:pt x="59" y="2"/>
                </a:cubicBezTo>
                <a:cubicBezTo>
                  <a:pt x="68" y="2"/>
                  <a:pt x="68" y="2"/>
                  <a:pt x="68" y="2"/>
                </a:cubicBezTo>
                <a:cubicBezTo>
                  <a:pt x="68" y="2"/>
                  <a:pt x="69" y="2"/>
                  <a:pt x="69" y="2"/>
                </a:cubicBezTo>
                <a:cubicBezTo>
                  <a:pt x="69" y="2"/>
                  <a:pt x="69" y="2"/>
                  <a:pt x="70" y="2"/>
                </a:cubicBezTo>
                <a:cubicBezTo>
                  <a:pt x="71" y="2"/>
                  <a:pt x="73" y="2"/>
                  <a:pt x="74" y="3"/>
                </a:cubicBezTo>
                <a:cubicBezTo>
                  <a:pt x="75" y="5"/>
                  <a:pt x="76" y="6"/>
                  <a:pt x="76" y="8"/>
                </a:cubicBezTo>
                <a:cubicBezTo>
                  <a:pt x="76" y="8"/>
                  <a:pt x="76" y="8"/>
                  <a:pt x="76" y="9"/>
                </a:cubicBezTo>
                <a:cubicBezTo>
                  <a:pt x="76" y="9"/>
                  <a:pt x="76" y="9"/>
                  <a:pt x="76" y="9"/>
                </a:cubicBezTo>
                <a:cubicBezTo>
                  <a:pt x="76" y="62"/>
                  <a:pt x="76" y="62"/>
                  <a:pt x="76" y="62"/>
                </a:cubicBezTo>
                <a:cubicBezTo>
                  <a:pt x="76" y="62"/>
                  <a:pt x="76" y="62"/>
                  <a:pt x="76" y="62"/>
                </a:cubicBezTo>
                <a:cubicBezTo>
                  <a:pt x="76" y="62"/>
                  <a:pt x="76" y="62"/>
                  <a:pt x="76" y="62"/>
                </a:cubicBezTo>
                <a:cubicBezTo>
                  <a:pt x="76" y="63"/>
                  <a:pt x="75" y="65"/>
                  <a:pt x="73" y="65"/>
                </a:cubicBezTo>
                <a:cubicBezTo>
                  <a:pt x="73" y="65"/>
                  <a:pt x="73" y="64"/>
                  <a:pt x="72" y="64"/>
                </a:cubicBezTo>
                <a:cubicBezTo>
                  <a:pt x="14" y="64"/>
                  <a:pt x="14" y="64"/>
                  <a:pt x="14" y="64"/>
                </a:cubicBezTo>
                <a:cubicBezTo>
                  <a:pt x="13" y="64"/>
                  <a:pt x="12" y="63"/>
                  <a:pt x="12" y="62"/>
                </a:cubicBezTo>
                <a:cubicBezTo>
                  <a:pt x="12" y="58"/>
                  <a:pt x="12" y="58"/>
                  <a:pt x="12" y="58"/>
                </a:cubicBezTo>
                <a:cubicBezTo>
                  <a:pt x="8" y="58"/>
                  <a:pt x="8" y="58"/>
                  <a:pt x="8" y="58"/>
                </a:cubicBezTo>
                <a:cubicBezTo>
                  <a:pt x="8" y="58"/>
                  <a:pt x="8" y="58"/>
                  <a:pt x="8" y="58"/>
                </a:cubicBezTo>
                <a:cubicBezTo>
                  <a:pt x="6" y="57"/>
                  <a:pt x="4" y="56"/>
                  <a:pt x="2" y="54"/>
                </a:cubicBezTo>
                <a:cubicBezTo>
                  <a:pt x="1" y="52"/>
                  <a:pt x="0" y="49"/>
                  <a:pt x="0" y="45"/>
                </a:cubicBezTo>
                <a:cubicBezTo>
                  <a:pt x="0" y="45"/>
                  <a:pt x="0" y="45"/>
                  <a:pt x="0" y="45"/>
                </a:cubicBezTo>
                <a:cubicBezTo>
                  <a:pt x="0" y="3"/>
                  <a:pt x="0" y="3"/>
                  <a:pt x="0" y="3"/>
                </a:cubicBezTo>
                <a:cubicBezTo>
                  <a:pt x="0" y="1"/>
                  <a:pt x="1" y="0"/>
                  <a:pt x="2" y="0"/>
                </a:cubicBezTo>
                <a:close/>
                <a:moveTo>
                  <a:pt x="10" y="47"/>
                </a:moveTo>
                <a:cubicBezTo>
                  <a:pt x="10" y="49"/>
                  <a:pt x="10" y="49"/>
                  <a:pt x="10" y="49"/>
                </a:cubicBezTo>
                <a:cubicBezTo>
                  <a:pt x="49" y="49"/>
                  <a:pt x="49" y="49"/>
                  <a:pt x="49" y="49"/>
                </a:cubicBezTo>
                <a:cubicBezTo>
                  <a:pt x="49" y="47"/>
                  <a:pt x="49" y="47"/>
                  <a:pt x="49" y="47"/>
                </a:cubicBezTo>
                <a:cubicBezTo>
                  <a:pt x="10" y="47"/>
                  <a:pt x="10" y="47"/>
                  <a:pt x="10" y="47"/>
                </a:cubicBezTo>
                <a:close/>
                <a:moveTo>
                  <a:pt x="10" y="41"/>
                </a:moveTo>
                <a:cubicBezTo>
                  <a:pt x="10" y="44"/>
                  <a:pt x="10" y="44"/>
                  <a:pt x="10" y="44"/>
                </a:cubicBezTo>
                <a:cubicBezTo>
                  <a:pt x="49" y="44"/>
                  <a:pt x="49" y="44"/>
                  <a:pt x="49" y="44"/>
                </a:cubicBezTo>
                <a:cubicBezTo>
                  <a:pt x="49" y="41"/>
                  <a:pt x="49" y="41"/>
                  <a:pt x="49" y="41"/>
                </a:cubicBezTo>
                <a:cubicBezTo>
                  <a:pt x="10" y="41"/>
                  <a:pt x="10" y="41"/>
                  <a:pt x="10" y="41"/>
                </a:cubicBezTo>
                <a:close/>
                <a:moveTo>
                  <a:pt x="10" y="36"/>
                </a:moveTo>
                <a:cubicBezTo>
                  <a:pt x="10" y="39"/>
                  <a:pt x="10" y="39"/>
                  <a:pt x="10" y="39"/>
                </a:cubicBezTo>
                <a:cubicBezTo>
                  <a:pt x="49" y="39"/>
                  <a:pt x="49" y="39"/>
                  <a:pt x="49" y="39"/>
                </a:cubicBezTo>
                <a:cubicBezTo>
                  <a:pt x="49" y="36"/>
                  <a:pt x="49" y="36"/>
                  <a:pt x="49" y="36"/>
                </a:cubicBezTo>
                <a:cubicBezTo>
                  <a:pt x="10" y="36"/>
                  <a:pt x="10" y="36"/>
                  <a:pt x="10" y="36"/>
                </a:cubicBezTo>
                <a:close/>
                <a:moveTo>
                  <a:pt x="10" y="31"/>
                </a:moveTo>
                <a:cubicBezTo>
                  <a:pt x="10" y="33"/>
                  <a:pt x="10" y="33"/>
                  <a:pt x="10" y="33"/>
                </a:cubicBezTo>
                <a:cubicBezTo>
                  <a:pt x="49" y="33"/>
                  <a:pt x="49" y="33"/>
                  <a:pt x="49" y="33"/>
                </a:cubicBezTo>
                <a:cubicBezTo>
                  <a:pt x="49" y="31"/>
                  <a:pt x="49" y="31"/>
                  <a:pt x="49" y="31"/>
                </a:cubicBezTo>
                <a:cubicBezTo>
                  <a:pt x="10" y="31"/>
                  <a:pt x="10" y="31"/>
                  <a:pt x="10" y="31"/>
                </a:cubicBezTo>
                <a:close/>
                <a:moveTo>
                  <a:pt x="42" y="20"/>
                </a:moveTo>
                <a:cubicBezTo>
                  <a:pt x="42" y="23"/>
                  <a:pt x="42" y="23"/>
                  <a:pt x="42" y="23"/>
                </a:cubicBezTo>
                <a:cubicBezTo>
                  <a:pt x="42" y="25"/>
                  <a:pt x="43" y="26"/>
                  <a:pt x="46" y="26"/>
                </a:cubicBezTo>
                <a:cubicBezTo>
                  <a:pt x="48" y="26"/>
                  <a:pt x="50" y="25"/>
                  <a:pt x="50" y="23"/>
                </a:cubicBezTo>
                <a:cubicBezTo>
                  <a:pt x="50" y="21"/>
                  <a:pt x="50" y="21"/>
                  <a:pt x="50" y="21"/>
                </a:cubicBezTo>
                <a:cubicBezTo>
                  <a:pt x="50" y="20"/>
                  <a:pt x="50" y="20"/>
                  <a:pt x="49" y="19"/>
                </a:cubicBezTo>
                <a:cubicBezTo>
                  <a:pt x="49" y="18"/>
                  <a:pt x="48" y="17"/>
                  <a:pt x="46" y="16"/>
                </a:cubicBezTo>
                <a:cubicBezTo>
                  <a:pt x="46" y="15"/>
                  <a:pt x="45" y="14"/>
                  <a:pt x="45" y="14"/>
                </a:cubicBezTo>
                <a:cubicBezTo>
                  <a:pt x="45" y="13"/>
                  <a:pt x="45" y="13"/>
                  <a:pt x="45" y="13"/>
                </a:cubicBezTo>
                <a:cubicBezTo>
                  <a:pt x="45" y="12"/>
                  <a:pt x="45" y="12"/>
                  <a:pt x="46" y="12"/>
                </a:cubicBezTo>
                <a:cubicBezTo>
                  <a:pt x="46" y="12"/>
                  <a:pt x="46" y="12"/>
                  <a:pt x="46" y="12"/>
                </a:cubicBezTo>
                <a:cubicBezTo>
                  <a:pt x="46" y="15"/>
                  <a:pt x="46" y="15"/>
                  <a:pt x="46" y="15"/>
                </a:cubicBezTo>
                <a:cubicBezTo>
                  <a:pt x="50" y="15"/>
                  <a:pt x="50" y="15"/>
                  <a:pt x="50" y="15"/>
                </a:cubicBezTo>
                <a:cubicBezTo>
                  <a:pt x="50" y="12"/>
                  <a:pt x="50" y="12"/>
                  <a:pt x="50" y="12"/>
                </a:cubicBezTo>
                <a:cubicBezTo>
                  <a:pt x="50" y="10"/>
                  <a:pt x="48" y="10"/>
                  <a:pt x="46" y="10"/>
                </a:cubicBezTo>
                <a:cubicBezTo>
                  <a:pt x="43" y="10"/>
                  <a:pt x="42" y="11"/>
                  <a:pt x="42" y="13"/>
                </a:cubicBezTo>
                <a:cubicBezTo>
                  <a:pt x="42" y="15"/>
                  <a:pt x="42" y="15"/>
                  <a:pt x="42" y="15"/>
                </a:cubicBezTo>
                <a:cubicBezTo>
                  <a:pt x="42" y="15"/>
                  <a:pt x="42" y="16"/>
                  <a:pt x="42" y="16"/>
                </a:cubicBezTo>
                <a:cubicBezTo>
                  <a:pt x="43" y="17"/>
                  <a:pt x="44" y="18"/>
                  <a:pt x="45" y="19"/>
                </a:cubicBezTo>
                <a:cubicBezTo>
                  <a:pt x="46" y="20"/>
                  <a:pt x="46" y="21"/>
                  <a:pt x="46" y="21"/>
                </a:cubicBezTo>
                <a:cubicBezTo>
                  <a:pt x="46" y="23"/>
                  <a:pt x="46" y="23"/>
                  <a:pt x="46" y="23"/>
                </a:cubicBezTo>
                <a:cubicBezTo>
                  <a:pt x="46" y="24"/>
                  <a:pt x="46" y="24"/>
                  <a:pt x="46" y="24"/>
                </a:cubicBezTo>
                <a:cubicBezTo>
                  <a:pt x="45" y="24"/>
                  <a:pt x="45" y="24"/>
                  <a:pt x="45" y="23"/>
                </a:cubicBezTo>
                <a:cubicBezTo>
                  <a:pt x="45" y="20"/>
                  <a:pt x="45" y="20"/>
                  <a:pt x="45" y="20"/>
                </a:cubicBezTo>
                <a:cubicBezTo>
                  <a:pt x="42" y="20"/>
                  <a:pt x="42" y="20"/>
                  <a:pt x="42" y="20"/>
                </a:cubicBezTo>
                <a:close/>
                <a:moveTo>
                  <a:pt x="18" y="26"/>
                </a:moveTo>
                <a:cubicBezTo>
                  <a:pt x="18" y="10"/>
                  <a:pt x="18" y="10"/>
                  <a:pt x="18" y="10"/>
                </a:cubicBezTo>
                <a:cubicBezTo>
                  <a:pt x="15" y="10"/>
                  <a:pt x="15" y="10"/>
                  <a:pt x="15" y="10"/>
                </a:cubicBezTo>
                <a:cubicBezTo>
                  <a:pt x="15" y="17"/>
                  <a:pt x="15" y="17"/>
                  <a:pt x="15" y="17"/>
                </a:cubicBezTo>
                <a:cubicBezTo>
                  <a:pt x="13" y="10"/>
                  <a:pt x="13" y="10"/>
                  <a:pt x="13" y="10"/>
                </a:cubicBezTo>
                <a:cubicBezTo>
                  <a:pt x="9" y="10"/>
                  <a:pt x="9" y="10"/>
                  <a:pt x="9" y="10"/>
                </a:cubicBezTo>
                <a:cubicBezTo>
                  <a:pt x="9" y="26"/>
                  <a:pt x="9" y="26"/>
                  <a:pt x="9" y="26"/>
                </a:cubicBezTo>
                <a:cubicBezTo>
                  <a:pt x="12" y="26"/>
                  <a:pt x="12" y="26"/>
                  <a:pt x="12" y="26"/>
                </a:cubicBezTo>
                <a:cubicBezTo>
                  <a:pt x="12" y="17"/>
                  <a:pt x="12" y="17"/>
                  <a:pt x="12" y="17"/>
                </a:cubicBezTo>
                <a:cubicBezTo>
                  <a:pt x="15" y="26"/>
                  <a:pt x="15" y="26"/>
                  <a:pt x="15" y="26"/>
                </a:cubicBezTo>
                <a:cubicBezTo>
                  <a:pt x="18" y="26"/>
                  <a:pt x="18" y="26"/>
                  <a:pt x="18" y="26"/>
                </a:cubicBezTo>
                <a:close/>
                <a:moveTo>
                  <a:pt x="26" y="26"/>
                </a:moveTo>
                <a:cubicBezTo>
                  <a:pt x="26" y="24"/>
                  <a:pt x="26" y="24"/>
                  <a:pt x="26" y="24"/>
                </a:cubicBezTo>
                <a:cubicBezTo>
                  <a:pt x="23" y="24"/>
                  <a:pt x="23" y="24"/>
                  <a:pt x="23" y="24"/>
                </a:cubicBezTo>
                <a:cubicBezTo>
                  <a:pt x="23" y="18"/>
                  <a:pt x="23" y="18"/>
                  <a:pt x="23" y="18"/>
                </a:cubicBezTo>
                <a:cubicBezTo>
                  <a:pt x="26" y="18"/>
                  <a:pt x="26" y="18"/>
                  <a:pt x="26" y="18"/>
                </a:cubicBezTo>
                <a:cubicBezTo>
                  <a:pt x="26" y="16"/>
                  <a:pt x="26" y="16"/>
                  <a:pt x="26" y="16"/>
                </a:cubicBezTo>
                <a:cubicBezTo>
                  <a:pt x="23" y="16"/>
                  <a:pt x="23" y="16"/>
                  <a:pt x="23" y="16"/>
                </a:cubicBezTo>
                <a:cubicBezTo>
                  <a:pt x="23" y="12"/>
                  <a:pt x="23" y="12"/>
                  <a:pt x="23" y="12"/>
                </a:cubicBezTo>
                <a:cubicBezTo>
                  <a:pt x="26" y="12"/>
                  <a:pt x="26" y="12"/>
                  <a:pt x="26" y="12"/>
                </a:cubicBezTo>
                <a:cubicBezTo>
                  <a:pt x="26" y="10"/>
                  <a:pt x="26" y="10"/>
                  <a:pt x="26" y="10"/>
                </a:cubicBezTo>
                <a:cubicBezTo>
                  <a:pt x="19" y="10"/>
                  <a:pt x="19" y="10"/>
                  <a:pt x="19" y="10"/>
                </a:cubicBezTo>
                <a:cubicBezTo>
                  <a:pt x="19" y="26"/>
                  <a:pt x="19" y="26"/>
                  <a:pt x="19" y="26"/>
                </a:cubicBezTo>
                <a:cubicBezTo>
                  <a:pt x="26" y="26"/>
                  <a:pt x="26" y="26"/>
                  <a:pt x="26" y="26"/>
                </a:cubicBezTo>
                <a:close/>
                <a:moveTo>
                  <a:pt x="41" y="10"/>
                </a:moveTo>
                <a:cubicBezTo>
                  <a:pt x="38" y="10"/>
                  <a:pt x="38" y="10"/>
                  <a:pt x="38" y="10"/>
                </a:cubicBezTo>
                <a:cubicBezTo>
                  <a:pt x="37" y="17"/>
                  <a:pt x="37" y="17"/>
                  <a:pt x="37" y="17"/>
                </a:cubicBezTo>
                <a:cubicBezTo>
                  <a:pt x="36" y="10"/>
                  <a:pt x="36" y="10"/>
                  <a:pt x="36" y="10"/>
                </a:cubicBezTo>
                <a:cubicBezTo>
                  <a:pt x="32" y="10"/>
                  <a:pt x="32" y="10"/>
                  <a:pt x="32" y="10"/>
                </a:cubicBezTo>
                <a:cubicBezTo>
                  <a:pt x="31" y="17"/>
                  <a:pt x="31" y="17"/>
                  <a:pt x="31" y="17"/>
                </a:cubicBezTo>
                <a:cubicBezTo>
                  <a:pt x="30" y="10"/>
                  <a:pt x="30" y="10"/>
                  <a:pt x="30" y="10"/>
                </a:cubicBezTo>
                <a:cubicBezTo>
                  <a:pt x="26" y="10"/>
                  <a:pt x="26" y="10"/>
                  <a:pt x="26" y="10"/>
                </a:cubicBezTo>
                <a:cubicBezTo>
                  <a:pt x="29" y="26"/>
                  <a:pt x="29" y="26"/>
                  <a:pt x="29" y="26"/>
                </a:cubicBezTo>
                <a:cubicBezTo>
                  <a:pt x="32" y="26"/>
                  <a:pt x="32" y="26"/>
                  <a:pt x="32" y="26"/>
                </a:cubicBezTo>
                <a:cubicBezTo>
                  <a:pt x="33" y="17"/>
                  <a:pt x="33" y="17"/>
                  <a:pt x="33" y="17"/>
                </a:cubicBezTo>
                <a:cubicBezTo>
                  <a:pt x="35" y="26"/>
                  <a:pt x="35" y="26"/>
                  <a:pt x="35" y="26"/>
                </a:cubicBezTo>
                <a:cubicBezTo>
                  <a:pt x="39" y="26"/>
                  <a:pt x="39" y="26"/>
                  <a:pt x="39" y="26"/>
                </a:cubicBezTo>
                <a:cubicBezTo>
                  <a:pt x="41" y="10"/>
                  <a:pt x="41" y="10"/>
                  <a:pt x="41" y="10"/>
                </a:cubicBezTo>
                <a:close/>
                <a:moveTo>
                  <a:pt x="58" y="7"/>
                </a:moveTo>
                <a:cubicBezTo>
                  <a:pt x="58" y="44"/>
                  <a:pt x="58" y="44"/>
                  <a:pt x="58" y="44"/>
                </a:cubicBezTo>
                <a:cubicBezTo>
                  <a:pt x="58" y="44"/>
                  <a:pt x="58" y="44"/>
                  <a:pt x="58" y="45"/>
                </a:cubicBezTo>
                <a:cubicBezTo>
                  <a:pt x="58" y="48"/>
                  <a:pt x="58" y="50"/>
                  <a:pt x="59" y="52"/>
                </a:cubicBezTo>
                <a:cubicBezTo>
                  <a:pt x="60" y="52"/>
                  <a:pt x="60" y="53"/>
                  <a:pt x="61" y="53"/>
                </a:cubicBezTo>
                <a:cubicBezTo>
                  <a:pt x="61" y="53"/>
                  <a:pt x="61" y="53"/>
                  <a:pt x="61" y="53"/>
                </a:cubicBezTo>
                <a:cubicBezTo>
                  <a:pt x="61" y="53"/>
                  <a:pt x="62" y="52"/>
                  <a:pt x="62" y="51"/>
                </a:cubicBezTo>
                <a:cubicBezTo>
                  <a:pt x="62" y="50"/>
                  <a:pt x="63" y="47"/>
                  <a:pt x="63" y="44"/>
                </a:cubicBezTo>
                <a:cubicBezTo>
                  <a:pt x="63" y="44"/>
                  <a:pt x="63" y="44"/>
                  <a:pt x="63" y="44"/>
                </a:cubicBezTo>
                <a:cubicBezTo>
                  <a:pt x="63" y="44"/>
                  <a:pt x="63" y="44"/>
                  <a:pt x="63" y="44"/>
                </a:cubicBezTo>
                <a:cubicBezTo>
                  <a:pt x="63" y="8"/>
                  <a:pt x="63" y="8"/>
                  <a:pt x="63" y="8"/>
                </a:cubicBezTo>
                <a:cubicBezTo>
                  <a:pt x="63" y="8"/>
                  <a:pt x="63" y="8"/>
                  <a:pt x="63" y="8"/>
                </a:cubicBezTo>
                <a:cubicBezTo>
                  <a:pt x="63" y="8"/>
                  <a:pt x="63" y="7"/>
                  <a:pt x="63" y="7"/>
                </a:cubicBezTo>
                <a:cubicBezTo>
                  <a:pt x="59" y="7"/>
                  <a:pt x="59" y="7"/>
                  <a:pt x="59" y="7"/>
                </a:cubicBezTo>
                <a:cubicBezTo>
                  <a:pt x="59" y="7"/>
                  <a:pt x="58" y="7"/>
                  <a:pt x="58" y="7"/>
                </a:cubicBezTo>
                <a:close/>
                <a:moveTo>
                  <a:pt x="69" y="7"/>
                </a:moveTo>
                <a:cubicBezTo>
                  <a:pt x="69" y="7"/>
                  <a:pt x="68" y="7"/>
                  <a:pt x="68" y="7"/>
                </a:cubicBezTo>
                <a:cubicBezTo>
                  <a:pt x="68" y="7"/>
                  <a:pt x="68" y="7"/>
                  <a:pt x="68" y="7"/>
                </a:cubicBezTo>
                <a:cubicBezTo>
                  <a:pt x="68" y="7"/>
                  <a:pt x="68" y="7"/>
                  <a:pt x="68" y="8"/>
                </a:cubicBezTo>
                <a:cubicBezTo>
                  <a:pt x="68" y="8"/>
                  <a:pt x="68" y="8"/>
                  <a:pt x="68" y="8"/>
                </a:cubicBezTo>
                <a:cubicBezTo>
                  <a:pt x="68" y="44"/>
                  <a:pt x="68" y="44"/>
                  <a:pt x="68" y="44"/>
                </a:cubicBezTo>
                <a:cubicBezTo>
                  <a:pt x="68" y="44"/>
                  <a:pt x="68" y="44"/>
                  <a:pt x="68" y="44"/>
                </a:cubicBezTo>
                <a:cubicBezTo>
                  <a:pt x="68" y="48"/>
                  <a:pt x="67" y="51"/>
                  <a:pt x="67" y="53"/>
                </a:cubicBezTo>
                <a:cubicBezTo>
                  <a:pt x="66" y="56"/>
                  <a:pt x="64" y="58"/>
                  <a:pt x="62" y="58"/>
                </a:cubicBezTo>
                <a:cubicBezTo>
                  <a:pt x="62" y="58"/>
                  <a:pt x="62" y="58"/>
                  <a:pt x="62" y="58"/>
                </a:cubicBezTo>
                <a:cubicBezTo>
                  <a:pt x="62" y="58"/>
                  <a:pt x="62" y="58"/>
                  <a:pt x="62" y="58"/>
                </a:cubicBezTo>
                <a:cubicBezTo>
                  <a:pt x="17" y="58"/>
                  <a:pt x="17" y="58"/>
                  <a:pt x="17" y="58"/>
                </a:cubicBezTo>
                <a:cubicBezTo>
                  <a:pt x="17" y="59"/>
                  <a:pt x="17" y="59"/>
                  <a:pt x="17" y="59"/>
                </a:cubicBezTo>
                <a:cubicBezTo>
                  <a:pt x="71" y="59"/>
                  <a:pt x="71" y="59"/>
                  <a:pt x="71" y="59"/>
                </a:cubicBezTo>
                <a:cubicBezTo>
                  <a:pt x="71" y="9"/>
                  <a:pt x="71" y="9"/>
                  <a:pt x="71" y="9"/>
                </a:cubicBezTo>
                <a:cubicBezTo>
                  <a:pt x="71" y="8"/>
                  <a:pt x="71" y="8"/>
                  <a:pt x="71" y="8"/>
                </a:cubicBezTo>
                <a:cubicBezTo>
                  <a:pt x="71" y="8"/>
                  <a:pt x="71" y="8"/>
                  <a:pt x="71" y="8"/>
                </a:cubicBezTo>
                <a:cubicBezTo>
                  <a:pt x="71" y="8"/>
                  <a:pt x="71" y="7"/>
                  <a:pt x="70" y="7"/>
                </a:cubicBezTo>
                <a:cubicBezTo>
                  <a:pt x="70" y="7"/>
                  <a:pt x="70" y="7"/>
                  <a:pt x="69" y="7"/>
                </a:cubicBezTo>
                <a:cubicBezTo>
                  <a:pt x="69" y="7"/>
                  <a:pt x="69" y="7"/>
                  <a:pt x="69" y="7"/>
                </a:cubicBezTo>
                <a:cubicBezTo>
                  <a:pt x="69" y="7"/>
                  <a:pt x="69" y="7"/>
                  <a:pt x="69" y="7"/>
                </a:cubicBezTo>
                <a:close/>
                <a:moveTo>
                  <a:pt x="53" y="5"/>
                </a:moveTo>
                <a:cubicBezTo>
                  <a:pt x="5" y="5"/>
                  <a:pt x="5" y="5"/>
                  <a:pt x="5" y="5"/>
                </a:cubicBezTo>
                <a:cubicBezTo>
                  <a:pt x="5" y="45"/>
                  <a:pt x="5" y="45"/>
                  <a:pt x="5" y="45"/>
                </a:cubicBezTo>
                <a:cubicBezTo>
                  <a:pt x="5" y="45"/>
                  <a:pt x="5" y="45"/>
                  <a:pt x="5" y="45"/>
                </a:cubicBezTo>
                <a:cubicBezTo>
                  <a:pt x="5" y="45"/>
                  <a:pt x="5" y="45"/>
                  <a:pt x="5" y="45"/>
                </a:cubicBezTo>
                <a:cubicBezTo>
                  <a:pt x="5" y="48"/>
                  <a:pt x="5" y="50"/>
                  <a:pt x="6" y="51"/>
                </a:cubicBezTo>
                <a:cubicBezTo>
                  <a:pt x="7" y="52"/>
                  <a:pt x="8" y="52"/>
                  <a:pt x="9" y="53"/>
                </a:cubicBezTo>
                <a:cubicBezTo>
                  <a:pt x="54" y="53"/>
                  <a:pt x="54" y="53"/>
                  <a:pt x="54" y="53"/>
                </a:cubicBezTo>
                <a:cubicBezTo>
                  <a:pt x="53" y="51"/>
                  <a:pt x="53" y="48"/>
                  <a:pt x="53" y="44"/>
                </a:cubicBezTo>
                <a:cubicBezTo>
                  <a:pt x="53" y="44"/>
                  <a:pt x="53" y="44"/>
                  <a:pt x="53" y="44"/>
                </a:cubicBezTo>
                <a:lnTo>
                  <a:pt x="53" y="5"/>
                </a:ln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4" name="Freeform 373"/>
          <p:cNvSpPr>
            <a:spLocks noEditPoints="1"/>
          </p:cNvSpPr>
          <p:nvPr/>
        </p:nvSpPr>
        <p:spPr bwMode="auto">
          <a:xfrm>
            <a:off x="2498842" y="1679774"/>
            <a:ext cx="343936" cy="348208"/>
          </a:xfrm>
          <a:custGeom>
            <a:avLst/>
            <a:gdLst>
              <a:gd name="T0" fmla="*/ 65 w 68"/>
              <a:gd name="T1" fmla="*/ 29 h 69"/>
              <a:gd name="T2" fmla="*/ 68 w 68"/>
              <a:gd name="T3" fmla="*/ 34 h 69"/>
              <a:gd name="T4" fmla="*/ 68 w 68"/>
              <a:gd name="T5" fmla="*/ 63 h 69"/>
              <a:gd name="T6" fmla="*/ 61 w 68"/>
              <a:gd name="T7" fmla="*/ 69 h 69"/>
              <a:gd name="T8" fmla="*/ 7 w 68"/>
              <a:gd name="T9" fmla="*/ 69 h 69"/>
              <a:gd name="T10" fmla="*/ 0 w 68"/>
              <a:gd name="T11" fmla="*/ 63 h 69"/>
              <a:gd name="T12" fmla="*/ 0 w 68"/>
              <a:gd name="T13" fmla="*/ 34 h 69"/>
              <a:gd name="T14" fmla="*/ 2 w 68"/>
              <a:gd name="T15" fmla="*/ 30 h 69"/>
              <a:gd name="T16" fmla="*/ 2 w 68"/>
              <a:gd name="T17" fmla="*/ 30 h 69"/>
              <a:gd name="T18" fmla="*/ 2 w 68"/>
              <a:gd name="T19" fmla="*/ 30 h 69"/>
              <a:gd name="T20" fmla="*/ 2 w 68"/>
              <a:gd name="T21" fmla="*/ 29 h 69"/>
              <a:gd name="T22" fmla="*/ 30 w 68"/>
              <a:gd name="T23" fmla="*/ 2 h 69"/>
              <a:gd name="T24" fmla="*/ 38 w 68"/>
              <a:gd name="T25" fmla="*/ 2 h 69"/>
              <a:gd name="T26" fmla="*/ 65 w 68"/>
              <a:gd name="T27" fmla="*/ 29 h 69"/>
              <a:gd name="T28" fmla="*/ 12 w 68"/>
              <a:gd name="T29" fmla="*/ 22 h 69"/>
              <a:gd name="T30" fmla="*/ 12 w 68"/>
              <a:gd name="T31" fmla="*/ 39 h 69"/>
              <a:gd name="T32" fmla="*/ 34 w 68"/>
              <a:gd name="T33" fmla="*/ 56 h 69"/>
              <a:gd name="T34" fmla="*/ 55 w 68"/>
              <a:gd name="T35" fmla="*/ 40 h 69"/>
              <a:gd name="T36" fmla="*/ 55 w 68"/>
              <a:gd name="T37" fmla="*/ 22 h 69"/>
              <a:gd name="T38" fmla="*/ 12 w 68"/>
              <a:gd name="T39" fmla="*/ 22 h 69"/>
              <a:gd name="T40" fmla="*/ 19 w 68"/>
              <a:gd name="T41" fmla="*/ 26 h 69"/>
              <a:gd name="T42" fmla="*/ 19 w 68"/>
              <a:gd name="T43" fmla="*/ 29 h 69"/>
              <a:gd name="T44" fmla="*/ 48 w 68"/>
              <a:gd name="T45" fmla="*/ 29 h 69"/>
              <a:gd name="T46" fmla="*/ 48 w 68"/>
              <a:gd name="T47" fmla="*/ 26 h 69"/>
              <a:gd name="T48" fmla="*/ 19 w 68"/>
              <a:gd name="T49" fmla="*/ 26 h 69"/>
              <a:gd name="T50" fmla="*/ 19 w 68"/>
              <a:gd name="T51" fmla="*/ 38 h 69"/>
              <a:gd name="T52" fmla="*/ 19 w 68"/>
              <a:gd name="T53" fmla="*/ 41 h 69"/>
              <a:gd name="T54" fmla="*/ 48 w 68"/>
              <a:gd name="T55" fmla="*/ 41 h 69"/>
              <a:gd name="T56" fmla="*/ 48 w 68"/>
              <a:gd name="T57" fmla="*/ 38 h 69"/>
              <a:gd name="T58" fmla="*/ 19 w 68"/>
              <a:gd name="T59" fmla="*/ 38 h 69"/>
              <a:gd name="T60" fmla="*/ 19 w 68"/>
              <a:gd name="T61" fmla="*/ 32 h 69"/>
              <a:gd name="T62" fmla="*/ 19 w 68"/>
              <a:gd name="T63" fmla="*/ 35 h 69"/>
              <a:gd name="T64" fmla="*/ 48 w 68"/>
              <a:gd name="T65" fmla="*/ 35 h 69"/>
              <a:gd name="T66" fmla="*/ 48 w 68"/>
              <a:gd name="T67" fmla="*/ 32 h 69"/>
              <a:gd name="T68" fmla="*/ 19 w 68"/>
              <a:gd name="T69" fmla="*/ 32 h 69"/>
              <a:gd name="T70" fmla="*/ 8 w 68"/>
              <a:gd name="T71" fmla="*/ 65 h 69"/>
              <a:gd name="T72" fmla="*/ 21 w 68"/>
              <a:gd name="T73" fmla="*/ 52 h 69"/>
              <a:gd name="T74" fmla="*/ 21 w 68"/>
              <a:gd name="T75" fmla="*/ 50 h 69"/>
              <a:gd name="T76" fmla="*/ 19 w 68"/>
              <a:gd name="T77" fmla="*/ 50 h 69"/>
              <a:gd name="T78" fmla="*/ 6 w 68"/>
              <a:gd name="T79" fmla="*/ 63 h 69"/>
              <a:gd name="T80" fmla="*/ 6 w 68"/>
              <a:gd name="T81" fmla="*/ 65 h 69"/>
              <a:gd name="T82" fmla="*/ 8 w 68"/>
              <a:gd name="T83" fmla="*/ 65 h 69"/>
              <a:gd name="T84" fmla="*/ 63 w 68"/>
              <a:gd name="T85" fmla="*/ 63 h 69"/>
              <a:gd name="T86" fmla="*/ 50 w 68"/>
              <a:gd name="T87" fmla="*/ 50 h 69"/>
              <a:gd name="T88" fmla="*/ 48 w 68"/>
              <a:gd name="T89" fmla="*/ 50 h 69"/>
              <a:gd name="T90" fmla="*/ 48 w 68"/>
              <a:gd name="T91" fmla="*/ 52 h 69"/>
              <a:gd name="T92" fmla="*/ 61 w 68"/>
              <a:gd name="T93" fmla="*/ 65 h 69"/>
              <a:gd name="T94" fmla="*/ 64 w 68"/>
              <a:gd name="T95" fmla="*/ 65 h 69"/>
              <a:gd name="T96" fmla="*/ 63 w 68"/>
              <a:gd name="T9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69">
                <a:moveTo>
                  <a:pt x="65" y="29"/>
                </a:moveTo>
                <a:cubicBezTo>
                  <a:pt x="67" y="30"/>
                  <a:pt x="68" y="32"/>
                  <a:pt x="68" y="34"/>
                </a:cubicBezTo>
                <a:cubicBezTo>
                  <a:pt x="68" y="63"/>
                  <a:pt x="68" y="63"/>
                  <a:pt x="68" y="63"/>
                </a:cubicBezTo>
                <a:cubicBezTo>
                  <a:pt x="68" y="66"/>
                  <a:pt x="65" y="69"/>
                  <a:pt x="61" y="69"/>
                </a:cubicBezTo>
                <a:cubicBezTo>
                  <a:pt x="7" y="69"/>
                  <a:pt x="7" y="69"/>
                  <a:pt x="7" y="69"/>
                </a:cubicBezTo>
                <a:cubicBezTo>
                  <a:pt x="3" y="69"/>
                  <a:pt x="0" y="66"/>
                  <a:pt x="0" y="63"/>
                </a:cubicBezTo>
                <a:cubicBezTo>
                  <a:pt x="0" y="34"/>
                  <a:pt x="0" y="34"/>
                  <a:pt x="0" y="34"/>
                </a:cubicBezTo>
                <a:cubicBezTo>
                  <a:pt x="0" y="33"/>
                  <a:pt x="1" y="31"/>
                  <a:pt x="2" y="30"/>
                </a:cubicBezTo>
                <a:cubicBezTo>
                  <a:pt x="2" y="30"/>
                  <a:pt x="2" y="30"/>
                  <a:pt x="2" y="30"/>
                </a:cubicBezTo>
                <a:cubicBezTo>
                  <a:pt x="2" y="30"/>
                  <a:pt x="2" y="30"/>
                  <a:pt x="2" y="30"/>
                </a:cubicBezTo>
                <a:cubicBezTo>
                  <a:pt x="2" y="29"/>
                  <a:pt x="2" y="29"/>
                  <a:pt x="2" y="29"/>
                </a:cubicBezTo>
                <a:cubicBezTo>
                  <a:pt x="30" y="2"/>
                  <a:pt x="30" y="2"/>
                  <a:pt x="30" y="2"/>
                </a:cubicBezTo>
                <a:cubicBezTo>
                  <a:pt x="33" y="0"/>
                  <a:pt x="35" y="0"/>
                  <a:pt x="38" y="2"/>
                </a:cubicBezTo>
                <a:cubicBezTo>
                  <a:pt x="65" y="29"/>
                  <a:pt x="65" y="29"/>
                  <a:pt x="65" y="29"/>
                </a:cubicBezTo>
                <a:close/>
                <a:moveTo>
                  <a:pt x="12" y="22"/>
                </a:moveTo>
                <a:cubicBezTo>
                  <a:pt x="12" y="39"/>
                  <a:pt x="12" y="39"/>
                  <a:pt x="12" y="39"/>
                </a:cubicBezTo>
                <a:cubicBezTo>
                  <a:pt x="34" y="56"/>
                  <a:pt x="34" y="56"/>
                  <a:pt x="34" y="56"/>
                </a:cubicBezTo>
                <a:cubicBezTo>
                  <a:pt x="55" y="40"/>
                  <a:pt x="55" y="40"/>
                  <a:pt x="55" y="40"/>
                </a:cubicBezTo>
                <a:cubicBezTo>
                  <a:pt x="55" y="22"/>
                  <a:pt x="55" y="22"/>
                  <a:pt x="55" y="22"/>
                </a:cubicBezTo>
                <a:cubicBezTo>
                  <a:pt x="12" y="22"/>
                  <a:pt x="12" y="22"/>
                  <a:pt x="12" y="22"/>
                </a:cubicBezTo>
                <a:close/>
                <a:moveTo>
                  <a:pt x="19" y="26"/>
                </a:moveTo>
                <a:cubicBezTo>
                  <a:pt x="19" y="29"/>
                  <a:pt x="19" y="29"/>
                  <a:pt x="19" y="29"/>
                </a:cubicBezTo>
                <a:cubicBezTo>
                  <a:pt x="48" y="29"/>
                  <a:pt x="48" y="29"/>
                  <a:pt x="48" y="29"/>
                </a:cubicBezTo>
                <a:cubicBezTo>
                  <a:pt x="48" y="26"/>
                  <a:pt x="48" y="26"/>
                  <a:pt x="48" y="26"/>
                </a:cubicBezTo>
                <a:cubicBezTo>
                  <a:pt x="19" y="26"/>
                  <a:pt x="19" y="26"/>
                  <a:pt x="19" y="26"/>
                </a:cubicBezTo>
                <a:close/>
                <a:moveTo>
                  <a:pt x="19" y="38"/>
                </a:moveTo>
                <a:cubicBezTo>
                  <a:pt x="19" y="41"/>
                  <a:pt x="19" y="41"/>
                  <a:pt x="19" y="41"/>
                </a:cubicBezTo>
                <a:cubicBezTo>
                  <a:pt x="48" y="41"/>
                  <a:pt x="48" y="41"/>
                  <a:pt x="48" y="41"/>
                </a:cubicBezTo>
                <a:cubicBezTo>
                  <a:pt x="48" y="38"/>
                  <a:pt x="48" y="38"/>
                  <a:pt x="48" y="38"/>
                </a:cubicBezTo>
                <a:cubicBezTo>
                  <a:pt x="19" y="38"/>
                  <a:pt x="19" y="38"/>
                  <a:pt x="19" y="38"/>
                </a:cubicBezTo>
                <a:close/>
                <a:moveTo>
                  <a:pt x="19" y="32"/>
                </a:moveTo>
                <a:cubicBezTo>
                  <a:pt x="19" y="35"/>
                  <a:pt x="19" y="35"/>
                  <a:pt x="19" y="35"/>
                </a:cubicBezTo>
                <a:cubicBezTo>
                  <a:pt x="48" y="35"/>
                  <a:pt x="48" y="35"/>
                  <a:pt x="48" y="35"/>
                </a:cubicBezTo>
                <a:cubicBezTo>
                  <a:pt x="48" y="32"/>
                  <a:pt x="48" y="32"/>
                  <a:pt x="48" y="32"/>
                </a:cubicBezTo>
                <a:cubicBezTo>
                  <a:pt x="19" y="32"/>
                  <a:pt x="19" y="32"/>
                  <a:pt x="19" y="32"/>
                </a:cubicBezTo>
                <a:close/>
                <a:moveTo>
                  <a:pt x="8" y="65"/>
                </a:moveTo>
                <a:cubicBezTo>
                  <a:pt x="21" y="52"/>
                  <a:pt x="21" y="52"/>
                  <a:pt x="21" y="52"/>
                </a:cubicBezTo>
                <a:cubicBezTo>
                  <a:pt x="22" y="52"/>
                  <a:pt x="22" y="51"/>
                  <a:pt x="21" y="50"/>
                </a:cubicBezTo>
                <a:cubicBezTo>
                  <a:pt x="21" y="49"/>
                  <a:pt x="20" y="49"/>
                  <a:pt x="19" y="50"/>
                </a:cubicBezTo>
                <a:cubicBezTo>
                  <a:pt x="6" y="63"/>
                  <a:pt x="6" y="63"/>
                  <a:pt x="6" y="63"/>
                </a:cubicBezTo>
                <a:cubicBezTo>
                  <a:pt x="5" y="64"/>
                  <a:pt x="5" y="64"/>
                  <a:pt x="6" y="65"/>
                </a:cubicBezTo>
                <a:cubicBezTo>
                  <a:pt x="6" y="66"/>
                  <a:pt x="7" y="66"/>
                  <a:pt x="8" y="65"/>
                </a:cubicBezTo>
                <a:close/>
                <a:moveTo>
                  <a:pt x="63" y="63"/>
                </a:moveTo>
                <a:cubicBezTo>
                  <a:pt x="50" y="50"/>
                  <a:pt x="50" y="50"/>
                  <a:pt x="50" y="50"/>
                </a:cubicBezTo>
                <a:cubicBezTo>
                  <a:pt x="49" y="49"/>
                  <a:pt x="48" y="49"/>
                  <a:pt x="48" y="50"/>
                </a:cubicBezTo>
                <a:cubicBezTo>
                  <a:pt x="47" y="51"/>
                  <a:pt x="47" y="52"/>
                  <a:pt x="48" y="52"/>
                </a:cubicBezTo>
                <a:cubicBezTo>
                  <a:pt x="61" y="65"/>
                  <a:pt x="61" y="65"/>
                  <a:pt x="61" y="65"/>
                </a:cubicBezTo>
                <a:cubicBezTo>
                  <a:pt x="62" y="66"/>
                  <a:pt x="63" y="66"/>
                  <a:pt x="64" y="65"/>
                </a:cubicBezTo>
                <a:cubicBezTo>
                  <a:pt x="64" y="64"/>
                  <a:pt x="64" y="64"/>
                  <a:pt x="63" y="63"/>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5" name="Freeform 447"/>
          <p:cNvSpPr>
            <a:spLocks noEditPoints="1"/>
          </p:cNvSpPr>
          <p:nvPr/>
        </p:nvSpPr>
        <p:spPr bwMode="auto">
          <a:xfrm>
            <a:off x="5591571" y="2711437"/>
            <a:ext cx="288394" cy="388794"/>
          </a:xfrm>
          <a:custGeom>
            <a:avLst/>
            <a:gdLst>
              <a:gd name="T0" fmla="*/ 10 w 57"/>
              <a:gd name="T1" fmla="*/ 24 h 77"/>
              <a:gd name="T2" fmla="*/ 26 w 57"/>
              <a:gd name="T3" fmla="*/ 53 h 77"/>
              <a:gd name="T4" fmla="*/ 55 w 57"/>
              <a:gd name="T5" fmla="*/ 38 h 77"/>
              <a:gd name="T6" fmla="*/ 40 w 57"/>
              <a:gd name="T7" fmla="*/ 9 h 77"/>
              <a:gd name="T8" fmla="*/ 23 w 57"/>
              <a:gd name="T9" fmla="*/ 46 h 77"/>
              <a:gd name="T10" fmla="*/ 32 w 57"/>
              <a:gd name="T11" fmla="*/ 49 h 77"/>
              <a:gd name="T12" fmla="*/ 23 w 57"/>
              <a:gd name="T13" fmla="*/ 46 h 77"/>
              <a:gd name="T14" fmla="*/ 38 w 57"/>
              <a:gd name="T15" fmla="*/ 42 h 77"/>
              <a:gd name="T16" fmla="*/ 43 w 57"/>
              <a:gd name="T17" fmla="*/ 41 h 77"/>
              <a:gd name="T18" fmla="*/ 35 w 57"/>
              <a:gd name="T19" fmla="*/ 45 h 77"/>
              <a:gd name="T20" fmla="*/ 47 w 57"/>
              <a:gd name="T21" fmla="*/ 36 h 77"/>
              <a:gd name="T22" fmla="*/ 50 w 57"/>
              <a:gd name="T23" fmla="*/ 36 h 77"/>
              <a:gd name="T24" fmla="*/ 47 w 57"/>
              <a:gd name="T25" fmla="*/ 36 h 77"/>
              <a:gd name="T26" fmla="*/ 37 w 57"/>
              <a:gd name="T27" fmla="*/ 16 h 77"/>
              <a:gd name="T28" fmla="*/ 38 w 57"/>
              <a:gd name="T29" fmla="*/ 14 h 77"/>
              <a:gd name="T30" fmla="*/ 32 w 57"/>
              <a:gd name="T31" fmla="*/ 18 h 77"/>
              <a:gd name="T32" fmla="*/ 23 w 57"/>
              <a:gd name="T33" fmla="*/ 23 h 77"/>
              <a:gd name="T34" fmla="*/ 24 w 57"/>
              <a:gd name="T35" fmla="*/ 15 h 77"/>
              <a:gd name="T36" fmla="*/ 32 w 57"/>
              <a:gd name="T37" fmla="*/ 18 h 77"/>
              <a:gd name="T38" fmla="*/ 15 w 57"/>
              <a:gd name="T39" fmla="*/ 30 h 77"/>
              <a:gd name="T40" fmla="*/ 17 w 57"/>
              <a:gd name="T41" fmla="*/ 22 h 77"/>
              <a:gd name="T42" fmla="*/ 23 w 57"/>
              <a:gd name="T43" fmla="*/ 41 h 77"/>
              <a:gd name="T44" fmla="*/ 19 w 57"/>
              <a:gd name="T45" fmla="*/ 33 h 77"/>
              <a:gd name="T46" fmla="*/ 22 w 57"/>
              <a:gd name="T47" fmla="*/ 37 h 77"/>
              <a:gd name="T48" fmla="*/ 23 w 57"/>
              <a:gd name="T49" fmla="*/ 41 h 77"/>
              <a:gd name="T50" fmla="*/ 29 w 57"/>
              <a:gd name="T51" fmla="*/ 25 h 77"/>
              <a:gd name="T52" fmla="*/ 39 w 57"/>
              <a:gd name="T53" fmla="*/ 28 h 77"/>
              <a:gd name="T54" fmla="*/ 36 w 57"/>
              <a:gd name="T55" fmla="*/ 37 h 77"/>
              <a:gd name="T56" fmla="*/ 27 w 57"/>
              <a:gd name="T57" fmla="*/ 34 h 77"/>
              <a:gd name="T58" fmla="*/ 41 w 57"/>
              <a:gd name="T59" fmla="*/ 21 h 77"/>
              <a:gd name="T60" fmla="*/ 49 w 57"/>
              <a:gd name="T61" fmla="*/ 23 h 77"/>
              <a:gd name="T62" fmla="*/ 46 w 57"/>
              <a:gd name="T63" fmla="*/ 30 h 77"/>
              <a:gd name="T64" fmla="*/ 41 w 57"/>
              <a:gd name="T65" fmla="*/ 21 h 77"/>
              <a:gd name="T66" fmla="*/ 49 w 57"/>
              <a:gd name="T67" fmla="*/ 77 h 77"/>
              <a:gd name="T68" fmla="*/ 21 w 57"/>
              <a:gd name="T69" fmla="*/ 71 h 77"/>
              <a:gd name="T70" fmla="*/ 30 w 57"/>
              <a:gd name="T71" fmla="*/ 64 h 77"/>
              <a:gd name="T72" fmla="*/ 0 w 57"/>
              <a:gd name="T73" fmla="*/ 31 h 77"/>
              <a:gd name="T74" fmla="*/ 22 w 57"/>
              <a:gd name="T75" fmla="*/ 0 h 77"/>
              <a:gd name="T76" fmla="*/ 14 w 57"/>
              <a:gd name="T77" fmla="*/ 13 h 77"/>
              <a:gd name="T78" fmla="*/ 14 w 57"/>
              <a:gd name="T79" fmla="*/ 50 h 77"/>
              <a:gd name="T80" fmla="*/ 49 w 57"/>
              <a:gd name="T81" fmla="*/ 51 h 77"/>
              <a:gd name="T82" fmla="*/ 38 w 57"/>
              <a:gd name="T83" fmla="*/ 63 h 77"/>
              <a:gd name="T84" fmla="*/ 49 w 57"/>
              <a:gd name="T85"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77">
                <a:moveTo>
                  <a:pt x="22" y="10"/>
                </a:moveTo>
                <a:cubicBezTo>
                  <a:pt x="16" y="13"/>
                  <a:pt x="12" y="18"/>
                  <a:pt x="10" y="24"/>
                </a:cubicBezTo>
                <a:cubicBezTo>
                  <a:pt x="9" y="30"/>
                  <a:pt x="9" y="36"/>
                  <a:pt x="12" y="42"/>
                </a:cubicBezTo>
                <a:cubicBezTo>
                  <a:pt x="15" y="47"/>
                  <a:pt x="20" y="51"/>
                  <a:pt x="26" y="53"/>
                </a:cubicBezTo>
                <a:cubicBezTo>
                  <a:pt x="31" y="55"/>
                  <a:pt x="38" y="55"/>
                  <a:pt x="43" y="52"/>
                </a:cubicBezTo>
                <a:cubicBezTo>
                  <a:pt x="49" y="49"/>
                  <a:pt x="53" y="44"/>
                  <a:pt x="55" y="38"/>
                </a:cubicBezTo>
                <a:cubicBezTo>
                  <a:pt x="57" y="32"/>
                  <a:pt x="56" y="26"/>
                  <a:pt x="53" y="20"/>
                </a:cubicBezTo>
                <a:cubicBezTo>
                  <a:pt x="50" y="14"/>
                  <a:pt x="45" y="11"/>
                  <a:pt x="40" y="9"/>
                </a:cubicBezTo>
                <a:cubicBezTo>
                  <a:pt x="34" y="7"/>
                  <a:pt x="28" y="7"/>
                  <a:pt x="22" y="10"/>
                </a:cubicBezTo>
                <a:close/>
                <a:moveTo>
                  <a:pt x="23" y="46"/>
                </a:moveTo>
                <a:cubicBezTo>
                  <a:pt x="25" y="46"/>
                  <a:pt x="26" y="46"/>
                  <a:pt x="28" y="46"/>
                </a:cubicBezTo>
                <a:cubicBezTo>
                  <a:pt x="29" y="47"/>
                  <a:pt x="31" y="48"/>
                  <a:pt x="32" y="49"/>
                </a:cubicBezTo>
                <a:cubicBezTo>
                  <a:pt x="30" y="49"/>
                  <a:pt x="29" y="49"/>
                  <a:pt x="27" y="48"/>
                </a:cubicBezTo>
                <a:cubicBezTo>
                  <a:pt x="26" y="48"/>
                  <a:pt x="24" y="47"/>
                  <a:pt x="23" y="46"/>
                </a:cubicBezTo>
                <a:close/>
                <a:moveTo>
                  <a:pt x="34" y="44"/>
                </a:moveTo>
                <a:cubicBezTo>
                  <a:pt x="35" y="43"/>
                  <a:pt x="37" y="43"/>
                  <a:pt x="38" y="42"/>
                </a:cubicBezTo>
                <a:cubicBezTo>
                  <a:pt x="40" y="41"/>
                  <a:pt x="41" y="40"/>
                  <a:pt x="43" y="39"/>
                </a:cubicBezTo>
                <a:cubicBezTo>
                  <a:pt x="43" y="40"/>
                  <a:pt x="43" y="40"/>
                  <a:pt x="43" y="41"/>
                </a:cubicBezTo>
                <a:cubicBezTo>
                  <a:pt x="43" y="44"/>
                  <a:pt x="42" y="46"/>
                  <a:pt x="41" y="47"/>
                </a:cubicBezTo>
                <a:cubicBezTo>
                  <a:pt x="40" y="48"/>
                  <a:pt x="38" y="47"/>
                  <a:pt x="35" y="45"/>
                </a:cubicBezTo>
                <a:cubicBezTo>
                  <a:pt x="35" y="45"/>
                  <a:pt x="34" y="44"/>
                  <a:pt x="34" y="44"/>
                </a:cubicBezTo>
                <a:close/>
                <a:moveTo>
                  <a:pt x="47" y="36"/>
                </a:moveTo>
                <a:cubicBezTo>
                  <a:pt x="49" y="34"/>
                  <a:pt x="50" y="33"/>
                  <a:pt x="51" y="32"/>
                </a:cubicBezTo>
                <a:cubicBezTo>
                  <a:pt x="51" y="33"/>
                  <a:pt x="50" y="35"/>
                  <a:pt x="50" y="36"/>
                </a:cubicBezTo>
                <a:cubicBezTo>
                  <a:pt x="49" y="38"/>
                  <a:pt x="49" y="39"/>
                  <a:pt x="48" y="40"/>
                </a:cubicBezTo>
                <a:cubicBezTo>
                  <a:pt x="48" y="39"/>
                  <a:pt x="48" y="37"/>
                  <a:pt x="47" y="36"/>
                </a:cubicBezTo>
                <a:close/>
                <a:moveTo>
                  <a:pt x="42" y="16"/>
                </a:moveTo>
                <a:cubicBezTo>
                  <a:pt x="41" y="16"/>
                  <a:pt x="39" y="16"/>
                  <a:pt x="37" y="16"/>
                </a:cubicBezTo>
                <a:cubicBezTo>
                  <a:pt x="36" y="15"/>
                  <a:pt x="35" y="14"/>
                  <a:pt x="34" y="13"/>
                </a:cubicBezTo>
                <a:cubicBezTo>
                  <a:pt x="35" y="13"/>
                  <a:pt x="37" y="13"/>
                  <a:pt x="38" y="14"/>
                </a:cubicBezTo>
                <a:cubicBezTo>
                  <a:pt x="39" y="14"/>
                  <a:pt x="41" y="15"/>
                  <a:pt x="42" y="16"/>
                </a:cubicBezTo>
                <a:close/>
                <a:moveTo>
                  <a:pt x="32" y="18"/>
                </a:moveTo>
                <a:cubicBezTo>
                  <a:pt x="30" y="19"/>
                  <a:pt x="29" y="19"/>
                  <a:pt x="27" y="20"/>
                </a:cubicBezTo>
                <a:cubicBezTo>
                  <a:pt x="25" y="21"/>
                  <a:pt x="24" y="22"/>
                  <a:pt x="23" y="23"/>
                </a:cubicBezTo>
                <a:cubicBezTo>
                  <a:pt x="23" y="22"/>
                  <a:pt x="23" y="22"/>
                  <a:pt x="23" y="21"/>
                </a:cubicBezTo>
                <a:cubicBezTo>
                  <a:pt x="22" y="18"/>
                  <a:pt x="23" y="16"/>
                  <a:pt x="24" y="15"/>
                </a:cubicBezTo>
                <a:cubicBezTo>
                  <a:pt x="26" y="14"/>
                  <a:pt x="28" y="15"/>
                  <a:pt x="30" y="17"/>
                </a:cubicBezTo>
                <a:cubicBezTo>
                  <a:pt x="31" y="17"/>
                  <a:pt x="31" y="18"/>
                  <a:pt x="32" y="18"/>
                </a:cubicBezTo>
                <a:close/>
                <a:moveTo>
                  <a:pt x="18" y="26"/>
                </a:moveTo>
                <a:cubicBezTo>
                  <a:pt x="17" y="28"/>
                  <a:pt x="16" y="29"/>
                  <a:pt x="15" y="30"/>
                </a:cubicBezTo>
                <a:cubicBezTo>
                  <a:pt x="15" y="29"/>
                  <a:pt x="15" y="27"/>
                  <a:pt x="15" y="26"/>
                </a:cubicBezTo>
                <a:cubicBezTo>
                  <a:pt x="16" y="24"/>
                  <a:pt x="17" y="23"/>
                  <a:pt x="17" y="22"/>
                </a:cubicBezTo>
                <a:cubicBezTo>
                  <a:pt x="17" y="23"/>
                  <a:pt x="18" y="25"/>
                  <a:pt x="18" y="26"/>
                </a:cubicBezTo>
                <a:close/>
                <a:moveTo>
                  <a:pt x="23" y="41"/>
                </a:moveTo>
                <a:cubicBezTo>
                  <a:pt x="20" y="41"/>
                  <a:pt x="17" y="41"/>
                  <a:pt x="17" y="39"/>
                </a:cubicBezTo>
                <a:cubicBezTo>
                  <a:pt x="16" y="38"/>
                  <a:pt x="17" y="36"/>
                  <a:pt x="19" y="33"/>
                </a:cubicBezTo>
                <a:cubicBezTo>
                  <a:pt x="19" y="33"/>
                  <a:pt x="19" y="32"/>
                  <a:pt x="20" y="32"/>
                </a:cubicBezTo>
                <a:cubicBezTo>
                  <a:pt x="20" y="34"/>
                  <a:pt x="21" y="35"/>
                  <a:pt x="22" y="37"/>
                </a:cubicBezTo>
                <a:cubicBezTo>
                  <a:pt x="23" y="38"/>
                  <a:pt x="24" y="40"/>
                  <a:pt x="24" y="41"/>
                </a:cubicBezTo>
                <a:cubicBezTo>
                  <a:pt x="24" y="41"/>
                  <a:pt x="23" y="41"/>
                  <a:pt x="23" y="41"/>
                </a:cubicBezTo>
                <a:close/>
                <a:moveTo>
                  <a:pt x="24" y="28"/>
                </a:moveTo>
                <a:cubicBezTo>
                  <a:pt x="26" y="27"/>
                  <a:pt x="27" y="26"/>
                  <a:pt x="29" y="25"/>
                </a:cubicBezTo>
                <a:cubicBezTo>
                  <a:pt x="31" y="24"/>
                  <a:pt x="33" y="23"/>
                  <a:pt x="35" y="22"/>
                </a:cubicBezTo>
                <a:cubicBezTo>
                  <a:pt x="37" y="24"/>
                  <a:pt x="38" y="26"/>
                  <a:pt x="39" y="28"/>
                </a:cubicBezTo>
                <a:cubicBezTo>
                  <a:pt x="40" y="30"/>
                  <a:pt x="41" y="32"/>
                  <a:pt x="41" y="34"/>
                </a:cubicBezTo>
                <a:cubicBezTo>
                  <a:pt x="40" y="35"/>
                  <a:pt x="38" y="36"/>
                  <a:pt x="36" y="37"/>
                </a:cubicBezTo>
                <a:cubicBezTo>
                  <a:pt x="34" y="38"/>
                  <a:pt x="32" y="39"/>
                  <a:pt x="30" y="40"/>
                </a:cubicBezTo>
                <a:cubicBezTo>
                  <a:pt x="29" y="38"/>
                  <a:pt x="28" y="36"/>
                  <a:pt x="27" y="34"/>
                </a:cubicBezTo>
                <a:cubicBezTo>
                  <a:pt x="25" y="32"/>
                  <a:pt x="25" y="30"/>
                  <a:pt x="24" y="28"/>
                </a:cubicBezTo>
                <a:close/>
                <a:moveTo>
                  <a:pt x="41" y="21"/>
                </a:moveTo>
                <a:cubicBezTo>
                  <a:pt x="41" y="21"/>
                  <a:pt x="42" y="21"/>
                  <a:pt x="43" y="21"/>
                </a:cubicBezTo>
                <a:cubicBezTo>
                  <a:pt x="46" y="21"/>
                  <a:pt x="48" y="21"/>
                  <a:pt x="49" y="23"/>
                </a:cubicBezTo>
                <a:cubicBezTo>
                  <a:pt x="49" y="24"/>
                  <a:pt x="49" y="26"/>
                  <a:pt x="47" y="29"/>
                </a:cubicBezTo>
                <a:cubicBezTo>
                  <a:pt x="46" y="29"/>
                  <a:pt x="46" y="29"/>
                  <a:pt x="46" y="30"/>
                </a:cubicBezTo>
                <a:cubicBezTo>
                  <a:pt x="45" y="28"/>
                  <a:pt x="44" y="27"/>
                  <a:pt x="43" y="25"/>
                </a:cubicBezTo>
                <a:cubicBezTo>
                  <a:pt x="43" y="24"/>
                  <a:pt x="42" y="22"/>
                  <a:pt x="41" y="21"/>
                </a:cubicBezTo>
                <a:close/>
                <a:moveTo>
                  <a:pt x="49" y="71"/>
                </a:moveTo>
                <a:cubicBezTo>
                  <a:pt x="49" y="77"/>
                  <a:pt x="49" y="77"/>
                  <a:pt x="49" y="77"/>
                </a:cubicBezTo>
                <a:cubicBezTo>
                  <a:pt x="21" y="77"/>
                  <a:pt x="21" y="77"/>
                  <a:pt x="21" y="77"/>
                </a:cubicBezTo>
                <a:cubicBezTo>
                  <a:pt x="21" y="71"/>
                  <a:pt x="21" y="71"/>
                  <a:pt x="21" y="71"/>
                </a:cubicBezTo>
                <a:cubicBezTo>
                  <a:pt x="30" y="71"/>
                  <a:pt x="30" y="71"/>
                  <a:pt x="30" y="71"/>
                </a:cubicBezTo>
                <a:cubicBezTo>
                  <a:pt x="30" y="64"/>
                  <a:pt x="30" y="64"/>
                  <a:pt x="30" y="64"/>
                </a:cubicBezTo>
                <a:cubicBezTo>
                  <a:pt x="22" y="63"/>
                  <a:pt x="15" y="60"/>
                  <a:pt x="9" y="54"/>
                </a:cubicBezTo>
                <a:cubicBezTo>
                  <a:pt x="3" y="48"/>
                  <a:pt x="0" y="40"/>
                  <a:pt x="0" y="31"/>
                </a:cubicBezTo>
                <a:cubicBezTo>
                  <a:pt x="0" y="22"/>
                  <a:pt x="3" y="14"/>
                  <a:pt x="9" y="8"/>
                </a:cubicBezTo>
                <a:cubicBezTo>
                  <a:pt x="13" y="4"/>
                  <a:pt x="17" y="2"/>
                  <a:pt x="22" y="0"/>
                </a:cubicBezTo>
                <a:cubicBezTo>
                  <a:pt x="25" y="6"/>
                  <a:pt x="25" y="6"/>
                  <a:pt x="25" y="6"/>
                </a:cubicBezTo>
                <a:cubicBezTo>
                  <a:pt x="21" y="7"/>
                  <a:pt x="17" y="9"/>
                  <a:pt x="14" y="13"/>
                </a:cubicBezTo>
                <a:cubicBezTo>
                  <a:pt x="9" y="17"/>
                  <a:pt x="6" y="24"/>
                  <a:pt x="6" y="31"/>
                </a:cubicBezTo>
                <a:cubicBezTo>
                  <a:pt x="6" y="38"/>
                  <a:pt x="9" y="45"/>
                  <a:pt x="14" y="50"/>
                </a:cubicBezTo>
                <a:cubicBezTo>
                  <a:pt x="19" y="54"/>
                  <a:pt x="25" y="57"/>
                  <a:pt x="33" y="57"/>
                </a:cubicBezTo>
                <a:cubicBezTo>
                  <a:pt x="39" y="57"/>
                  <a:pt x="45" y="55"/>
                  <a:pt x="49" y="51"/>
                </a:cubicBezTo>
                <a:cubicBezTo>
                  <a:pt x="52" y="57"/>
                  <a:pt x="52" y="57"/>
                  <a:pt x="52" y="57"/>
                </a:cubicBezTo>
                <a:cubicBezTo>
                  <a:pt x="48" y="60"/>
                  <a:pt x="43" y="62"/>
                  <a:pt x="38" y="63"/>
                </a:cubicBezTo>
                <a:cubicBezTo>
                  <a:pt x="38" y="71"/>
                  <a:pt x="38" y="71"/>
                  <a:pt x="38" y="71"/>
                </a:cubicBezTo>
                <a:lnTo>
                  <a:pt x="49" y="71"/>
                </a:ln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6" name="Freeform 454"/>
          <p:cNvSpPr>
            <a:spLocks noEditPoints="1"/>
          </p:cNvSpPr>
          <p:nvPr/>
        </p:nvSpPr>
        <p:spPr bwMode="auto">
          <a:xfrm>
            <a:off x="6288405" y="1667353"/>
            <a:ext cx="369570" cy="373842"/>
          </a:xfrm>
          <a:custGeom>
            <a:avLst/>
            <a:gdLst>
              <a:gd name="T0" fmla="*/ 33 w 73"/>
              <a:gd name="T1" fmla="*/ 12 h 74"/>
              <a:gd name="T2" fmla="*/ 55 w 73"/>
              <a:gd name="T3" fmla="*/ 18 h 74"/>
              <a:gd name="T4" fmla="*/ 66 w 73"/>
              <a:gd name="T5" fmla="*/ 38 h 74"/>
              <a:gd name="T6" fmla="*/ 60 w 73"/>
              <a:gd name="T7" fmla="*/ 59 h 74"/>
              <a:gd name="T8" fmla="*/ 62 w 73"/>
              <a:gd name="T9" fmla="*/ 74 h 74"/>
              <a:gd name="T10" fmla="*/ 58 w 73"/>
              <a:gd name="T11" fmla="*/ 74 h 74"/>
              <a:gd name="T12" fmla="*/ 53 w 73"/>
              <a:gd name="T13" fmla="*/ 67 h 74"/>
              <a:gd name="T14" fmla="*/ 39 w 73"/>
              <a:gd name="T15" fmla="*/ 72 h 74"/>
              <a:gd name="T16" fmla="*/ 39 w 73"/>
              <a:gd name="T17" fmla="*/ 72 h 74"/>
              <a:gd name="T18" fmla="*/ 39 w 73"/>
              <a:gd name="T19" fmla="*/ 72 h 74"/>
              <a:gd name="T20" fmla="*/ 20 w 73"/>
              <a:gd name="T21" fmla="*/ 67 h 74"/>
              <a:gd name="T22" fmla="*/ 15 w 73"/>
              <a:gd name="T23" fmla="*/ 74 h 74"/>
              <a:gd name="T24" fmla="*/ 11 w 73"/>
              <a:gd name="T25" fmla="*/ 74 h 74"/>
              <a:gd name="T26" fmla="*/ 13 w 73"/>
              <a:gd name="T27" fmla="*/ 60 h 74"/>
              <a:gd name="T28" fmla="*/ 6 w 73"/>
              <a:gd name="T29" fmla="*/ 45 h 74"/>
              <a:gd name="T30" fmla="*/ 6 w 73"/>
              <a:gd name="T31" fmla="*/ 45 h 74"/>
              <a:gd name="T32" fmla="*/ 6 w 73"/>
              <a:gd name="T33" fmla="*/ 45 h 74"/>
              <a:gd name="T34" fmla="*/ 33 w 73"/>
              <a:gd name="T35" fmla="*/ 12 h 74"/>
              <a:gd name="T36" fmla="*/ 37 w 73"/>
              <a:gd name="T37" fmla="*/ 37 h 74"/>
              <a:gd name="T38" fmla="*/ 34 w 73"/>
              <a:gd name="T39" fmla="*/ 37 h 74"/>
              <a:gd name="T40" fmla="*/ 26 w 73"/>
              <a:gd name="T41" fmla="*/ 24 h 74"/>
              <a:gd name="T42" fmla="*/ 25 w 73"/>
              <a:gd name="T43" fmla="*/ 24 h 74"/>
              <a:gd name="T44" fmla="*/ 33 w 73"/>
              <a:gd name="T45" fmla="*/ 38 h 74"/>
              <a:gd name="T46" fmla="*/ 32 w 73"/>
              <a:gd name="T47" fmla="*/ 42 h 74"/>
              <a:gd name="T48" fmla="*/ 37 w 73"/>
              <a:gd name="T49" fmla="*/ 47 h 74"/>
              <a:gd name="T50" fmla="*/ 42 w 73"/>
              <a:gd name="T51" fmla="*/ 42 h 74"/>
              <a:gd name="T52" fmla="*/ 42 w 73"/>
              <a:gd name="T53" fmla="*/ 41 h 74"/>
              <a:gd name="T54" fmla="*/ 51 w 73"/>
              <a:gd name="T55" fmla="*/ 31 h 74"/>
              <a:gd name="T56" fmla="*/ 48 w 73"/>
              <a:gd name="T57" fmla="*/ 28 h 74"/>
              <a:gd name="T58" fmla="*/ 39 w 73"/>
              <a:gd name="T59" fmla="*/ 37 h 74"/>
              <a:gd name="T60" fmla="*/ 37 w 73"/>
              <a:gd name="T61" fmla="*/ 37 h 74"/>
              <a:gd name="T62" fmla="*/ 67 w 73"/>
              <a:gd name="T63" fmla="*/ 0 h 74"/>
              <a:gd name="T64" fmla="*/ 63 w 73"/>
              <a:gd name="T65" fmla="*/ 3 h 74"/>
              <a:gd name="T66" fmla="*/ 45 w 73"/>
              <a:gd name="T67" fmla="*/ 7 h 74"/>
              <a:gd name="T68" fmla="*/ 45 w 73"/>
              <a:gd name="T69" fmla="*/ 7 h 74"/>
              <a:gd name="T70" fmla="*/ 68 w 73"/>
              <a:gd name="T71" fmla="*/ 27 h 74"/>
              <a:gd name="T72" fmla="*/ 68 w 73"/>
              <a:gd name="T73" fmla="*/ 26 h 74"/>
              <a:gd name="T74" fmla="*/ 68 w 73"/>
              <a:gd name="T75" fmla="*/ 7 h 74"/>
              <a:gd name="T76" fmla="*/ 70 w 73"/>
              <a:gd name="T77" fmla="*/ 2 h 74"/>
              <a:gd name="T78" fmla="*/ 67 w 73"/>
              <a:gd name="T79" fmla="*/ 0 h 74"/>
              <a:gd name="T80" fmla="*/ 5 w 73"/>
              <a:gd name="T81" fmla="*/ 2 h 74"/>
              <a:gd name="T82" fmla="*/ 6 w 73"/>
              <a:gd name="T83" fmla="*/ 6 h 74"/>
              <a:gd name="T84" fmla="*/ 4 w 73"/>
              <a:gd name="T85" fmla="*/ 25 h 74"/>
              <a:gd name="T86" fmla="*/ 4 w 73"/>
              <a:gd name="T87" fmla="*/ 25 h 74"/>
              <a:gd name="T88" fmla="*/ 29 w 73"/>
              <a:gd name="T89" fmla="*/ 8 h 74"/>
              <a:gd name="T90" fmla="*/ 29 w 73"/>
              <a:gd name="T91" fmla="*/ 8 h 74"/>
              <a:gd name="T92" fmla="*/ 11 w 73"/>
              <a:gd name="T93" fmla="*/ 3 h 74"/>
              <a:gd name="T94" fmla="*/ 7 w 73"/>
              <a:gd name="T95" fmla="*/ 0 h 74"/>
              <a:gd name="T96" fmla="*/ 5 w 73"/>
              <a:gd name="T97" fmla="*/ 2 h 74"/>
              <a:gd name="T98" fmla="*/ 51 w 73"/>
              <a:gd name="T99" fmla="*/ 23 h 74"/>
              <a:gd name="T100" fmla="*/ 33 w 73"/>
              <a:gd name="T101" fmla="*/ 18 h 74"/>
              <a:gd name="T102" fmla="*/ 17 w 73"/>
              <a:gd name="T103" fmla="*/ 27 h 74"/>
              <a:gd name="T104" fmla="*/ 12 w 73"/>
              <a:gd name="T105" fmla="*/ 44 h 74"/>
              <a:gd name="T106" fmla="*/ 12 w 73"/>
              <a:gd name="T107" fmla="*/ 44 h 74"/>
              <a:gd name="T108" fmla="*/ 21 w 73"/>
              <a:gd name="T109" fmla="*/ 60 h 74"/>
              <a:gd name="T110" fmla="*/ 39 w 73"/>
              <a:gd name="T111" fmla="*/ 65 h 74"/>
              <a:gd name="T112" fmla="*/ 39 w 73"/>
              <a:gd name="T113" fmla="*/ 65 h 74"/>
              <a:gd name="T114" fmla="*/ 55 w 73"/>
              <a:gd name="T115" fmla="*/ 57 h 74"/>
              <a:gd name="T116" fmla="*/ 60 w 73"/>
              <a:gd name="T117" fmla="*/ 39 h 74"/>
              <a:gd name="T118" fmla="*/ 51 w 73"/>
              <a:gd name="T119"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74">
                <a:moveTo>
                  <a:pt x="33" y="12"/>
                </a:moveTo>
                <a:cubicBezTo>
                  <a:pt x="41" y="11"/>
                  <a:pt x="49" y="14"/>
                  <a:pt x="55" y="18"/>
                </a:cubicBezTo>
                <a:cubicBezTo>
                  <a:pt x="61" y="23"/>
                  <a:pt x="65" y="30"/>
                  <a:pt x="66" y="38"/>
                </a:cubicBezTo>
                <a:cubicBezTo>
                  <a:pt x="67" y="46"/>
                  <a:pt x="65" y="53"/>
                  <a:pt x="60" y="59"/>
                </a:cubicBezTo>
                <a:cubicBezTo>
                  <a:pt x="62" y="74"/>
                  <a:pt x="62" y="74"/>
                  <a:pt x="62" y="74"/>
                </a:cubicBezTo>
                <a:cubicBezTo>
                  <a:pt x="58" y="74"/>
                  <a:pt x="58" y="74"/>
                  <a:pt x="58" y="74"/>
                </a:cubicBezTo>
                <a:cubicBezTo>
                  <a:pt x="53" y="67"/>
                  <a:pt x="53" y="67"/>
                  <a:pt x="53" y="67"/>
                </a:cubicBezTo>
                <a:cubicBezTo>
                  <a:pt x="49" y="69"/>
                  <a:pt x="44" y="71"/>
                  <a:pt x="39" y="72"/>
                </a:cubicBezTo>
                <a:cubicBezTo>
                  <a:pt x="39" y="72"/>
                  <a:pt x="39" y="72"/>
                  <a:pt x="39" y="72"/>
                </a:cubicBezTo>
                <a:cubicBezTo>
                  <a:pt x="39" y="72"/>
                  <a:pt x="39" y="72"/>
                  <a:pt x="39" y="72"/>
                </a:cubicBezTo>
                <a:cubicBezTo>
                  <a:pt x="32" y="72"/>
                  <a:pt x="26" y="71"/>
                  <a:pt x="20" y="67"/>
                </a:cubicBezTo>
                <a:cubicBezTo>
                  <a:pt x="15" y="74"/>
                  <a:pt x="15" y="74"/>
                  <a:pt x="15" y="74"/>
                </a:cubicBezTo>
                <a:cubicBezTo>
                  <a:pt x="11" y="74"/>
                  <a:pt x="11" y="74"/>
                  <a:pt x="11" y="74"/>
                </a:cubicBezTo>
                <a:cubicBezTo>
                  <a:pt x="13" y="60"/>
                  <a:pt x="13" y="60"/>
                  <a:pt x="13" y="60"/>
                </a:cubicBezTo>
                <a:cubicBezTo>
                  <a:pt x="9" y="56"/>
                  <a:pt x="7" y="51"/>
                  <a:pt x="6" y="45"/>
                </a:cubicBezTo>
                <a:cubicBezTo>
                  <a:pt x="6" y="45"/>
                  <a:pt x="6" y="45"/>
                  <a:pt x="6" y="45"/>
                </a:cubicBezTo>
                <a:cubicBezTo>
                  <a:pt x="6" y="45"/>
                  <a:pt x="6" y="45"/>
                  <a:pt x="6" y="45"/>
                </a:cubicBezTo>
                <a:cubicBezTo>
                  <a:pt x="4" y="29"/>
                  <a:pt x="16" y="14"/>
                  <a:pt x="33" y="12"/>
                </a:cubicBezTo>
                <a:close/>
                <a:moveTo>
                  <a:pt x="37" y="37"/>
                </a:moveTo>
                <a:cubicBezTo>
                  <a:pt x="36" y="37"/>
                  <a:pt x="35" y="37"/>
                  <a:pt x="34" y="37"/>
                </a:cubicBezTo>
                <a:cubicBezTo>
                  <a:pt x="32" y="33"/>
                  <a:pt x="29" y="28"/>
                  <a:pt x="26" y="24"/>
                </a:cubicBezTo>
                <a:cubicBezTo>
                  <a:pt x="26" y="24"/>
                  <a:pt x="25" y="24"/>
                  <a:pt x="25" y="24"/>
                </a:cubicBezTo>
                <a:cubicBezTo>
                  <a:pt x="27" y="29"/>
                  <a:pt x="30" y="34"/>
                  <a:pt x="33" y="38"/>
                </a:cubicBezTo>
                <a:cubicBezTo>
                  <a:pt x="32" y="39"/>
                  <a:pt x="32" y="41"/>
                  <a:pt x="32" y="42"/>
                </a:cubicBezTo>
                <a:cubicBezTo>
                  <a:pt x="32" y="45"/>
                  <a:pt x="34" y="47"/>
                  <a:pt x="37" y="47"/>
                </a:cubicBezTo>
                <a:cubicBezTo>
                  <a:pt x="40" y="47"/>
                  <a:pt x="42" y="45"/>
                  <a:pt x="42" y="42"/>
                </a:cubicBezTo>
                <a:cubicBezTo>
                  <a:pt x="42" y="42"/>
                  <a:pt x="42" y="41"/>
                  <a:pt x="42" y="41"/>
                </a:cubicBezTo>
                <a:cubicBezTo>
                  <a:pt x="45" y="38"/>
                  <a:pt x="48" y="35"/>
                  <a:pt x="51" y="31"/>
                </a:cubicBezTo>
                <a:cubicBezTo>
                  <a:pt x="50" y="30"/>
                  <a:pt x="49" y="29"/>
                  <a:pt x="48" y="28"/>
                </a:cubicBezTo>
                <a:cubicBezTo>
                  <a:pt x="45" y="31"/>
                  <a:pt x="42" y="34"/>
                  <a:pt x="39" y="37"/>
                </a:cubicBezTo>
                <a:cubicBezTo>
                  <a:pt x="38" y="37"/>
                  <a:pt x="38" y="37"/>
                  <a:pt x="37" y="37"/>
                </a:cubicBezTo>
                <a:close/>
                <a:moveTo>
                  <a:pt x="67" y="0"/>
                </a:moveTo>
                <a:cubicBezTo>
                  <a:pt x="63" y="3"/>
                  <a:pt x="63" y="3"/>
                  <a:pt x="63" y="3"/>
                </a:cubicBezTo>
                <a:cubicBezTo>
                  <a:pt x="57" y="0"/>
                  <a:pt x="50" y="1"/>
                  <a:pt x="45" y="7"/>
                </a:cubicBezTo>
                <a:cubicBezTo>
                  <a:pt x="45" y="7"/>
                  <a:pt x="45" y="7"/>
                  <a:pt x="45" y="7"/>
                </a:cubicBezTo>
                <a:cubicBezTo>
                  <a:pt x="68" y="27"/>
                  <a:pt x="68" y="27"/>
                  <a:pt x="68" y="27"/>
                </a:cubicBezTo>
                <a:cubicBezTo>
                  <a:pt x="68" y="27"/>
                  <a:pt x="68" y="27"/>
                  <a:pt x="68" y="26"/>
                </a:cubicBezTo>
                <a:cubicBezTo>
                  <a:pt x="73" y="21"/>
                  <a:pt x="73" y="12"/>
                  <a:pt x="68" y="7"/>
                </a:cubicBezTo>
                <a:cubicBezTo>
                  <a:pt x="70" y="2"/>
                  <a:pt x="70" y="2"/>
                  <a:pt x="70" y="2"/>
                </a:cubicBezTo>
                <a:cubicBezTo>
                  <a:pt x="67" y="0"/>
                  <a:pt x="67" y="0"/>
                  <a:pt x="67" y="0"/>
                </a:cubicBezTo>
                <a:close/>
                <a:moveTo>
                  <a:pt x="5" y="2"/>
                </a:moveTo>
                <a:cubicBezTo>
                  <a:pt x="6" y="6"/>
                  <a:pt x="6" y="6"/>
                  <a:pt x="6" y="6"/>
                </a:cubicBezTo>
                <a:cubicBezTo>
                  <a:pt x="1" y="11"/>
                  <a:pt x="0" y="19"/>
                  <a:pt x="4" y="25"/>
                </a:cubicBezTo>
                <a:cubicBezTo>
                  <a:pt x="4" y="25"/>
                  <a:pt x="4" y="25"/>
                  <a:pt x="4" y="25"/>
                </a:cubicBezTo>
                <a:cubicBezTo>
                  <a:pt x="29" y="8"/>
                  <a:pt x="29" y="8"/>
                  <a:pt x="29" y="8"/>
                </a:cubicBezTo>
                <a:cubicBezTo>
                  <a:pt x="29" y="8"/>
                  <a:pt x="29" y="8"/>
                  <a:pt x="29" y="8"/>
                </a:cubicBezTo>
                <a:cubicBezTo>
                  <a:pt x="25" y="2"/>
                  <a:pt x="17" y="0"/>
                  <a:pt x="11" y="3"/>
                </a:cubicBezTo>
                <a:cubicBezTo>
                  <a:pt x="7" y="0"/>
                  <a:pt x="7" y="0"/>
                  <a:pt x="7" y="0"/>
                </a:cubicBezTo>
                <a:cubicBezTo>
                  <a:pt x="5" y="2"/>
                  <a:pt x="5" y="2"/>
                  <a:pt x="5" y="2"/>
                </a:cubicBezTo>
                <a:close/>
                <a:moveTo>
                  <a:pt x="51" y="23"/>
                </a:moveTo>
                <a:cubicBezTo>
                  <a:pt x="46" y="19"/>
                  <a:pt x="40" y="17"/>
                  <a:pt x="33" y="18"/>
                </a:cubicBezTo>
                <a:cubicBezTo>
                  <a:pt x="27" y="19"/>
                  <a:pt x="21" y="22"/>
                  <a:pt x="17" y="27"/>
                </a:cubicBezTo>
                <a:cubicBezTo>
                  <a:pt x="14" y="32"/>
                  <a:pt x="12" y="38"/>
                  <a:pt x="12" y="44"/>
                </a:cubicBezTo>
                <a:cubicBezTo>
                  <a:pt x="12" y="44"/>
                  <a:pt x="12" y="44"/>
                  <a:pt x="12" y="44"/>
                </a:cubicBezTo>
                <a:cubicBezTo>
                  <a:pt x="13" y="51"/>
                  <a:pt x="16" y="57"/>
                  <a:pt x="21" y="60"/>
                </a:cubicBezTo>
                <a:cubicBezTo>
                  <a:pt x="26" y="64"/>
                  <a:pt x="32" y="66"/>
                  <a:pt x="39" y="65"/>
                </a:cubicBezTo>
                <a:cubicBezTo>
                  <a:pt x="39" y="65"/>
                  <a:pt x="39" y="65"/>
                  <a:pt x="39" y="65"/>
                </a:cubicBezTo>
                <a:cubicBezTo>
                  <a:pt x="45" y="65"/>
                  <a:pt x="51" y="61"/>
                  <a:pt x="55" y="57"/>
                </a:cubicBezTo>
                <a:cubicBezTo>
                  <a:pt x="58" y="52"/>
                  <a:pt x="60" y="46"/>
                  <a:pt x="60" y="39"/>
                </a:cubicBezTo>
                <a:cubicBezTo>
                  <a:pt x="59" y="33"/>
                  <a:pt x="56" y="27"/>
                  <a:pt x="51" y="23"/>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7" name="Freeform 292"/>
          <p:cNvSpPr>
            <a:spLocks noEditPoints="1"/>
          </p:cNvSpPr>
          <p:nvPr/>
        </p:nvSpPr>
        <p:spPr bwMode="auto">
          <a:xfrm>
            <a:off x="3184302" y="2678324"/>
            <a:ext cx="469972" cy="455020"/>
          </a:xfrm>
          <a:custGeom>
            <a:avLst/>
            <a:gdLst>
              <a:gd name="T0" fmla="*/ 44 w 93"/>
              <a:gd name="T1" fmla="*/ 0 h 90"/>
              <a:gd name="T2" fmla="*/ 83 w 93"/>
              <a:gd name="T3" fmla="*/ 0 h 90"/>
              <a:gd name="T4" fmla="*/ 90 w 93"/>
              <a:gd name="T5" fmla="*/ 3 h 90"/>
              <a:gd name="T6" fmla="*/ 93 w 93"/>
              <a:gd name="T7" fmla="*/ 11 h 90"/>
              <a:gd name="T8" fmla="*/ 93 w 93"/>
              <a:gd name="T9" fmla="*/ 33 h 90"/>
              <a:gd name="T10" fmla="*/ 90 w 93"/>
              <a:gd name="T11" fmla="*/ 40 h 90"/>
              <a:gd name="T12" fmla="*/ 83 w 93"/>
              <a:gd name="T13" fmla="*/ 43 h 90"/>
              <a:gd name="T14" fmla="*/ 61 w 93"/>
              <a:gd name="T15" fmla="*/ 43 h 90"/>
              <a:gd name="T16" fmla="*/ 50 w 93"/>
              <a:gd name="T17" fmla="*/ 53 h 90"/>
              <a:gd name="T18" fmla="*/ 49 w 93"/>
              <a:gd name="T19" fmla="*/ 52 h 90"/>
              <a:gd name="T20" fmla="*/ 46 w 93"/>
              <a:gd name="T21" fmla="*/ 50 h 90"/>
              <a:gd name="T22" fmla="*/ 48 w 93"/>
              <a:gd name="T23" fmla="*/ 43 h 90"/>
              <a:gd name="T24" fmla="*/ 47 w 93"/>
              <a:gd name="T25" fmla="*/ 43 h 90"/>
              <a:gd name="T26" fmla="*/ 48 w 93"/>
              <a:gd name="T27" fmla="*/ 39 h 90"/>
              <a:gd name="T28" fmla="*/ 51 w 93"/>
              <a:gd name="T29" fmla="*/ 39 h 90"/>
              <a:gd name="T30" fmla="*/ 54 w 93"/>
              <a:gd name="T31" fmla="*/ 39 h 90"/>
              <a:gd name="T32" fmla="*/ 53 w 93"/>
              <a:gd name="T33" fmla="*/ 41 h 90"/>
              <a:gd name="T34" fmla="*/ 52 w 93"/>
              <a:gd name="T35" fmla="*/ 44 h 90"/>
              <a:gd name="T36" fmla="*/ 58 w 93"/>
              <a:gd name="T37" fmla="*/ 39 h 90"/>
              <a:gd name="T38" fmla="*/ 59 w 93"/>
              <a:gd name="T39" fmla="*/ 39 h 90"/>
              <a:gd name="T40" fmla="*/ 60 w 93"/>
              <a:gd name="T41" fmla="*/ 39 h 90"/>
              <a:gd name="T42" fmla="*/ 83 w 93"/>
              <a:gd name="T43" fmla="*/ 39 h 90"/>
              <a:gd name="T44" fmla="*/ 87 w 93"/>
              <a:gd name="T45" fmla="*/ 37 h 90"/>
              <a:gd name="T46" fmla="*/ 89 w 93"/>
              <a:gd name="T47" fmla="*/ 33 h 90"/>
              <a:gd name="T48" fmla="*/ 89 w 93"/>
              <a:gd name="T49" fmla="*/ 11 h 90"/>
              <a:gd name="T50" fmla="*/ 87 w 93"/>
              <a:gd name="T51" fmla="*/ 7 h 90"/>
              <a:gd name="T52" fmla="*/ 83 w 93"/>
              <a:gd name="T53" fmla="*/ 5 h 90"/>
              <a:gd name="T54" fmla="*/ 44 w 93"/>
              <a:gd name="T55" fmla="*/ 5 h 90"/>
              <a:gd name="T56" fmla="*/ 39 w 93"/>
              <a:gd name="T57" fmla="*/ 7 h 90"/>
              <a:gd name="T58" fmla="*/ 38 w 93"/>
              <a:gd name="T59" fmla="*/ 11 h 90"/>
              <a:gd name="T60" fmla="*/ 38 w 93"/>
              <a:gd name="T61" fmla="*/ 14 h 90"/>
              <a:gd name="T62" fmla="*/ 33 w 93"/>
              <a:gd name="T63" fmla="*/ 12 h 90"/>
              <a:gd name="T64" fmla="*/ 33 w 93"/>
              <a:gd name="T65" fmla="*/ 11 h 90"/>
              <a:gd name="T66" fmla="*/ 36 w 93"/>
              <a:gd name="T67" fmla="*/ 3 h 90"/>
              <a:gd name="T68" fmla="*/ 44 w 93"/>
              <a:gd name="T69" fmla="*/ 0 h 90"/>
              <a:gd name="T70" fmla="*/ 75 w 93"/>
              <a:gd name="T71" fmla="*/ 18 h 90"/>
              <a:gd name="T72" fmla="*/ 71 w 93"/>
              <a:gd name="T73" fmla="*/ 22 h 90"/>
              <a:gd name="T74" fmla="*/ 75 w 93"/>
              <a:gd name="T75" fmla="*/ 25 h 90"/>
              <a:gd name="T76" fmla="*/ 79 w 93"/>
              <a:gd name="T77" fmla="*/ 22 h 90"/>
              <a:gd name="T78" fmla="*/ 75 w 93"/>
              <a:gd name="T79" fmla="*/ 18 h 90"/>
              <a:gd name="T80" fmla="*/ 63 w 93"/>
              <a:gd name="T81" fmla="*/ 18 h 90"/>
              <a:gd name="T82" fmla="*/ 59 w 93"/>
              <a:gd name="T83" fmla="*/ 22 h 90"/>
              <a:gd name="T84" fmla="*/ 63 w 93"/>
              <a:gd name="T85" fmla="*/ 25 h 90"/>
              <a:gd name="T86" fmla="*/ 67 w 93"/>
              <a:gd name="T87" fmla="*/ 22 h 90"/>
              <a:gd name="T88" fmla="*/ 63 w 93"/>
              <a:gd name="T89" fmla="*/ 18 h 90"/>
              <a:gd name="T90" fmla="*/ 51 w 93"/>
              <a:gd name="T91" fmla="*/ 18 h 90"/>
              <a:gd name="T92" fmla="*/ 48 w 93"/>
              <a:gd name="T93" fmla="*/ 22 h 90"/>
              <a:gd name="T94" fmla="*/ 51 w 93"/>
              <a:gd name="T95" fmla="*/ 25 h 90"/>
              <a:gd name="T96" fmla="*/ 55 w 93"/>
              <a:gd name="T97" fmla="*/ 22 h 90"/>
              <a:gd name="T98" fmla="*/ 51 w 93"/>
              <a:gd name="T99" fmla="*/ 18 h 90"/>
              <a:gd name="T100" fmla="*/ 27 w 93"/>
              <a:gd name="T101" fmla="*/ 18 h 90"/>
              <a:gd name="T102" fmla="*/ 12 w 93"/>
              <a:gd name="T103" fmla="*/ 33 h 90"/>
              <a:gd name="T104" fmla="*/ 27 w 93"/>
              <a:gd name="T105" fmla="*/ 48 h 90"/>
              <a:gd name="T106" fmla="*/ 43 w 93"/>
              <a:gd name="T107" fmla="*/ 33 h 90"/>
              <a:gd name="T108" fmla="*/ 27 w 93"/>
              <a:gd name="T109" fmla="*/ 18 h 90"/>
              <a:gd name="T110" fmla="*/ 55 w 93"/>
              <a:gd name="T111" fmla="*/ 82 h 90"/>
              <a:gd name="T112" fmla="*/ 38 w 93"/>
              <a:gd name="T113" fmla="*/ 53 h 90"/>
              <a:gd name="T114" fmla="*/ 28 w 93"/>
              <a:gd name="T115" fmla="*/ 69 h 90"/>
              <a:gd name="T116" fmla="*/ 18 w 93"/>
              <a:gd name="T117" fmla="*/ 53 h 90"/>
              <a:gd name="T118" fmla="*/ 0 w 93"/>
              <a:gd name="T119" fmla="*/ 82 h 90"/>
              <a:gd name="T120" fmla="*/ 55 w 93"/>
              <a:gd name="T121"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0">
                <a:moveTo>
                  <a:pt x="44" y="0"/>
                </a:moveTo>
                <a:cubicBezTo>
                  <a:pt x="83" y="0"/>
                  <a:pt x="83" y="0"/>
                  <a:pt x="83" y="0"/>
                </a:cubicBezTo>
                <a:cubicBezTo>
                  <a:pt x="86" y="0"/>
                  <a:pt x="88" y="1"/>
                  <a:pt x="90" y="3"/>
                </a:cubicBezTo>
                <a:cubicBezTo>
                  <a:pt x="92" y="5"/>
                  <a:pt x="93" y="8"/>
                  <a:pt x="93" y="11"/>
                </a:cubicBezTo>
                <a:cubicBezTo>
                  <a:pt x="93" y="33"/>
                  <a:pt x="93" y="33"/>
                  <a:pt x="93" y="33"/>
                </a:cubicBezTo>
                <a:cubicBezTo>
                  <a:pt x="93" y="36"/>
                  <a:pt x="92" y="38"/>
                  <a:pt x="90" y="40"/>
                </a:cubicBezTo>
                <a:cubicBezTo>
                  <a:pt x="88" y="42"/>
                  <a:pt x="86" y="43"/>
                  <a:pt x="83" y="43"/>
                </a:cubicBezTo>
                <a:cubicBezTo>
                  <a:pt x="61" y="43"/>
                  <a:pt x="61" y="43"/>
                  <a:pt x="61" y="43"/>
                </a:cubicBezTo>
                <a:cubicBezTo>
                  <a:pt x="50" y="53"/>
                  <a:pt x="50" y="53"/>
                  <a:pt x="50" y="53"/>
                </a:cubicBezTo>
                <a:cubicBezTo>
                  <a:pt x="49" y="52"/>
                  <a:pt x="49" y="52"/>
                  <a:pt x="49" y="52"/>
                </a:cubicBezTo>
                <a:cubicBezTo>
                  <a:pt x="48" y="52"/>
                  <a:pt x="47" y="51"/>
                  <a:pt x="46" y="50"/>
                </a:cubicBezTo>
                <a:cubicBezTo>
                  <a:pt x="48" y="43"/>
                  <a:pt x="48" y="43"/>
                  <a:pt x="48" y="43"/>
                </a:cubicBezTo>
                <a:cubicBezTo>
                  <a:pt x="47" y="43"/>
                  <a:pt x="47" y="43"/>
                  <a:pt x="47" y="43"/>
                </a:cubicBezTo>
                <a:cubicBezTo>
                  <a:pt x="47" y="42"/>
                  <a:pt x="48" y="40"/>
                  <a:pt x="48" y="39"/>
                </a:cubicBezTo>
                <a:cubicBezTo>
                  <a:pt x="51" y="39"/>
                  <a:pt x="51" y="39"/>
                  <a:pt x="51" y="39"/>
                </a:cubicBezTo>
                <a:cubicBezTo>
                  <a:pt x="54" y="39"/>
                  <a:pt x="54" y="39"/>
                  <a:pt x="54" y="39"/>
                </a:cubicBezTo>
                <a:cubicBezTo>
                  <a:pt x="53" y="41"/>
                  <a:pt x="53" y="41"/>
                  <a:pt x="53" y="41"/>
                </a:cubicBezTo>
                <a:cubicBezTo>
                  <a:pt x="52" y="44"/>
                  <a:pt x="52" y="44"/>
                  <a:pt x="52" y="44"/>
                </a:cubicBezTo>
                <a:cubicBezTo>
                  <a:pt x="58" y="39"/>
                  <a:pt x="58" y="39"/>
                  <a:pt x="58" y="39"/>
                </a:cubicBezTo>
                <a:cubicBezTo>
                  <a:pt x="59" y="39"/>
                  <a:pt x="59" y="39"/>
                  <a:pt x="59" y="39"/>
                </a:cubicBezTo>
                <a:cubicBezTo>
                  <a:pt x="60" y="39"/>
                  <a:pt x="60" y="39"/>
                  <a:pt x="60" y="39"/>
                </a:cubicBezTo>
                <a:cubicBezTo>
                  <a:pt x="83" y="39"/>
                  <a:pt x="83" y="39"/>
                  <a:pt x="83" y="39"/>
                </a:cubicBezTo>
                <a:cubicBezTo>
                  <a:pt x="84" y="39"/>
                  <a:pt x="86" y="38"/>
                  <a:pt x="87" y="37"/>
                </a:cubicBezTo>
                <a:cubicBezTo>
                  <a:pt x="88" y="36"/>
                  <a:pt x="89" y="34"/>
                  <a:pt x="89" y="33"/>
                </a:cubicBezTo>
                <a:cubicBezTo>
                  <a:pt x="89" y="11"/>
                  <a:pt x="89" y="11"/>
                  <a:pt x="89" y="11"/>
                </a:cubicBezTo>
                <a:cubicBezTo>
                  <a:pt x="89" y="9"/>
                  <a:pt x="88" y="8"/>
                  <a:pt x="87" y="7"/>
                </a:cubicBezTo>
                <a:cubicBezTo>
                  <a:pt x="86" y="6"/>
                  <a:pt x="84" y="5"/>
                  <a:pt x="83" y="5"/>
                </a:cubicBezTo>
                <a:cubicBezTo>
                  <a:pt x="44" y="5"/>
                  <a:pt x="44" y="5"/>
                  <a:pt x="44" y="5"/>
                </a:cubicBezTo>
                <a:cubicBezTo>
                  <a:pt x="42" y="5"/>
                  <a:pt x="40" y="6"/>
                  <a:pt x="39" y="7"/>
                </a:cubicBezTo>
                <a:cubicBezTo>
                  <a:pt x="38" y="8"/>
                  <a:pt x="38" y="9"/>
                  <a:pt x="38" y="11"/>
                </a:cubicBezTo>
                <a:cubicBezTo>
                  <a:pt x="38" y="14"/>
                  <a:pt x="38" y="14"/>
                  <a:pt x="38" y="14"/>
                </a:cubicBezTo>
                <a:cubicBezTo>
                  <a:pt x="36" y="13"/>
                  <a:pt x="35" y="12"/>
                  <a:pt x="33" y="12"/>
                </a:cubicBezTo>
                <a:cubicBezTo>
                  <a:pt x="33" y="11"/>
                  <a:pt x="33" y="11"/>
                  <a:pt x="33" y="11"/>
                </a:cubicBezTo>
                <a:cubicBezTo>
                  <a:pt x="33" y="8"/>
                  <a:pt x="34" y="5"/>
                  <a:pt x="36" y="3"/>
                </a:cubicBezTo>
                <a:cubicBezTo>
                  <a:pt x="38" y="1"/>
                  <a:pt x="41" y="0"/>
                  <a:pt x="44" y="0"/>
                </a:cubicBezTo>
                <a:close/>
                <a:moveTo>
                  <a:pt x="75" y="18"/>
                </a:moveTo>
                <a:cubicBezTo>
                  <a:pt x="73" y="18"/>
                  <a:pt x="71" y="19"/>
                  <a:pt x="71" y="22"/>
                </a:cubicBezTo>
                <a:cubicBezTo>
                  <a:pt x="71" y="24"/>
                  <a:pt x="73" y="25"/>
                  <a:pt x="75" y="25"/>
                </a:cubicBezTo>
                <a:cubicBezTo>
                  <a:pt x="77" y="25"/>
                  <a:pt x="79" y="24"/>
                  <a:pt x="79" y="22"/>
                </a:cubicBezTo>
                <a:cubicBezTo>
                  <a:pt x="79" y="19"/>
                  <a:pt x="77" y="18"/>
                  <a:pt x="75" y="18"/>
                </a:cubicBezTo>
                <a:close/>
                <a:moveTo>
                  <a:pt x="63" y="18"/>
                </a:moveTo>
                <a:cubicBezTo>
                  <a:pt x="61" y="18"/>
                  <a:pt x="59" y="19"/>
                  <a:pt x="59" y="22"/>
                </a:cubicBezTo>
                <a:cubicBezTo>
                  <a:pt x="59" y="24"/>
                  <a:pt x="61" y="25"/>
                  <a:pt x="63" y="25"/>
                </a:cubicBezTo>
                <a:cubicBezTo>
                  <a:pt x="65" y="25"/>
                  <a:pt x="67" y="24"/>
                  <a:pt x="67" y="22"/>
                </a:cubicBezTo>
                <a:cubicBezTo>
                  <a:pt x="67" y="19"/>
                  <a:pt x="65" y="18"/>
                  <a:pt x="63" y="18"/>
                </a:cubicBezTo>
                <a:close/>
                <a:moveTo>
                  <a:pt x="51" y="18"/>
                </a:moveTo>
                <a:cubicBezTo>
                  <a:pt x="49" y="18"/>
                  <a:pt x="48" y="19"/>
                  <a:pt x="48" y="22"/>
                </a:cubicBezTo>
                <a:cubicBezTo>
                  <a:pt x="48" y="24"/>
                  <a:pt x="49" y="25"/>
                  <a:pt x="51" y="25"/>
                </a:cubicBezTo>
                <a:cubicBezTo>
                  <a:pt x="54" y="25"/>
                  <a:pt x="55" y="24"/>
                  <a:pt x="55" y="22"/>
                </a:cubicBezTo>
                <a:cubicBezTo>
                  <a:pt x="55" y="19"/>
                  <a:pt x="54" y="18"/>
                  <a:pt x="51" y="18"/>
                </a:cubicBezTo>
                <a:close/>
                <a:moveTo>
                  <a:pt x="27" y="18"/>
                </a:moveTo>
                <a:cubicBezTo>
                  <a:pt x="19" y="18"/>
                  <a:pt x="12" y="24"/>
                  <a:pt x="12" y="33"/>
                </a:cubicBezTo>
                <a:cubicBezTo>
                  <a:pt x="12" y="42"/>
                  <a:pt x="19" y="48"/>
                  <a:pt x="27" y="48"/>
                </a:cubicBezTo>
                <a:cubicBezTo>
                  <a:pt x="36" y="48"/>
                  <a:pt x="43" y="42"/>
                  <a:pt x="43" y="33"/>
                </a:cubicBezTo>
                <a:cubicBezTo>
                  <a:pt x="43" y="24"/>
                  <a:pt x="36" y="18"/>
                  <a:pt x="27" y="18"/>
                </a:cubicBezTo>
                <a:close/>
                <a:moveTo>
                  <a:pt x="55" y="82"/>
                </a:moveTo>
                <a:cubicBezTo>
                  <a:pt x="55" y="67"/>
                  <a:pt x="47" y="57"/>
                  <a:pt x="38" y="53"/>
                </a:cubicBezTo>
                <a:cubicBezTo>
                  <a:pt x="28" y="69"/>
                  <a:pt x="28" y="69"/>
                  <a:pt x="28" y="69"/>
                </a:cubicBezTo>
                <a:cubicBezTo>
                  <a:pt x="18" y="53"/>
                  <a:pt x="18" y="53"/>
                  <a:pt x="18" y="53"/>
                </a:cubicBezTo>
                <a:cubicBezTo>
                  <a:pt x="8" y="57"/>
                  <a:pt x="0" y="66"/>
                  <a:pt x="0" y="82"/>
                </a:cubicBezTo>
                <a:cubicBezTo>
                  <a:pt x="20" y="90"/>
                  <a:pt x="38" y="89"/>
                  <a:pt x="55" y="82"/>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8" name="Oval 53"/>
          <p:cNvSpPr>
            <a:spLocks noChangeArrowheads="1"/>
          </p:cNvSpPr>
          <p:nvPr/>
        </p:nvSpPr>
        <p:spPr bwMode="auto">
          <a:xfrm>
            <a:off x="3893505" y="1276409"/>
            <a:ext cx="1184739" cy="1185035"/>
          </a:xfrm>
          <a:prstGeom prst="ellipse">
            <a:avLst/>
          </a:prstGeom>
          <a:solidFill>
            <a:schemeClr val="accent2"/>
          </a:solidFill>
          <a:ln w="76200">
            <a:gradFill flip="none" rotWithShape="1">
              <a:gsLst>
                <a:gs pos="0">
                  <a:srgbClr val="FFFFFF"/>
                </a:gs>
                <a:gs pos="100000">
                  <a:srgbClr val="D9D9DA"/>
                </a:gs>
              </a:gsLst>
              <a:lin ang="27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68" tIns="34289" rIns="68568" bIns="34289" anchor="ctr"/>
          <a:lstStyle/>
          <a:p>
            <a:pPr algn="ctr">
              <a:defRPr/>
            </a:pPr>
            <a:endParaRPr lang="zh-CN" altLang="en-US" sz="1200">
              <a:latin typeface="微软雅黑" panose="020B0503020204020204" pitchFamily="34" charset="-122"/>
              <a:ea typeface="微软雅黑" panose="020B0503020204020204" pitchFamily="34" charset="-122"/>
            </a:endParaRPr>
          </a:p>
        </p:txBody>
      </p:sp>
      <p:sp>
        <p:nvSpPr>
          <p:cNvPr id="29" name="矩形 28"/>
          <p:cNvSpPr/>
          <p:nvPr/>
        </p:nvSpPr>
        <p:spPr>
          <a:xfrm>
            <a:off x="4066596" y="1719497"/>
            <a:ext cx="883920" cy="276983"/>
          </a:xfrm>
          <a:prstGeom prst="rect">
            <a:avLst/>
          </a:prstGeom>
        </p:spPr>
        <p:txBody>
          <a:bodyPr wrap="square" lIns="91424" tIns="45712" rIns="91424" bIns="45712">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添加标题</a:t>
            </a:r>
          </a:p>
        </p:txBody>
      </p:sp>
      <p:sp>
        <p:nvSpPr>
          <p:cNvPr id="30" name="TextBox 2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13315754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9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900"/>
                            </p:stCondLst>
                            <p:childTnLst>
                              <p:par>
                                <p:cTn id="11" presetID="47"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900"/>
                            </p:stCondLst>
                            <p:childTnLst>
                              <p:par>
                                <p:cTn id="17" presetID="16" presetClass="entr" presetSubtype="37"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34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3900"/>
                            </p:stCondLst>
                            <p:childTnLst>
                              <p:par>
                                <p:cTn id="56" presetID="10" presetClass="entr" presetSubtype="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par>
                          <p:cTn id="71" fill="hold">
                            <p:stCondLst>
                              <p:cond delay="440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right)">
                                      <p:cBhvr>
                                        <p:cTn id="77" dur="500"/>
                                        <p:tgtEl>
                                          <p:spTgt spid="2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up)">
                                      <p:cBhvr>
                                        <p:cTn id="80" dur="500"/>
                                        <p:tgtEl>
                                          <p:spTgt spid="2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wipe(left)">
                                      <p:cBhvr>
                                        <p:cTn id="86" dur="500"/>
                                        <p:tgtEl>
                                          <p:spTgt spid="18"/>
                                        </p:tgtEl>
                                      </p:cBhvr>
                                    </p:animEffect>
                                  </p:childTnLst>
                                </p:cTn>
                              </p:par>
                            </p:childTnLst>
                          </p:cTn>
                        </p:par>
                        <p:par>
                          <p:cTn id="87" fill="hold">
                            <p:stCondLst>
                              <p:cond delay="4900"/>
                            </p:stCondLst>
                            <p:childTnLst>
                              <p:par>
                                <p:cTn id="88" presetID="42"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p:bldP spid="20" grpId="0"/>
      <p:bldP spid="21" grpId="0"/>
      <p:bldP spid="22" grpId="0"/>
      <p:bldP spid="23" grpId="0" animBg="1"/>
      <p:bldP spid="24" grpId="0" animBg="1"/>
      <p:bldP spid="25" grpId="0" animBg="1"/>
      <p:bldP spid="26" grpId="0" animBg="1"/>
      <p:bldP spid="27" grpId="0" animBg="1"/>
      <p:bldP spid="28" grpId="0" animBg="1"/>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0EEA917-A7A9-4D06-BAF7-D59E5B885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528" y="1528428"/>
            <a:ext cx="3600384" cy="3610554"/>
          </a:xfrm>
          <a:prstGeom prst="rect">
            <a:avLst/>
          </a:prstGeom>
        </p:spPr>
      </p:pic>
      <p:sp>
        <p:nvSpPr>
          <p:cNvPr id="4" name="文本框 158"/>
          <p:cNvSpPr txBox="1"/>
          <p:nvPr/>
        </p:nvSpPr>
        <p:spPr>
          <a:xfrm>
            <a:off x="5716450" y="1961273"/>
            <a:ext cx="2183178" cy="681220"/>
          </a:xfrm>
          <a:prstGeom prst="rect">
            <a:avLst/>
          </a:prstGeom>
          <a:noFill/>
        </p:spPr>
        <p:txBody>
          <a:bodyPr wrap="none" lIns="65032" tIns="32516" rIns="65032" bIns="32516" rtlCol="0">
            <a:spAutoFit/>
          </a:bodyPr>
          <a:lstStyle/>
          <a:p>
            <a:r>
              <a:rPr kumimoji="1" lang="zh-CN" altLang="en-US" sz="4000" b="1">
                <a:solidFill>
                  <a:schemeClr val="accent1"/>
                </a:solidFill>
                <a:latin typeface="微软雅黑" panose="020B0503020204020204" pitchFamily="34" charset="-122"/>
                <a:ea typeface="微软雅黑" panose="020B0503020204020204" pitchFamily="34" charset="-122"/>
              </a:rPr>
              <a:t>谢谢聆听</a:t>
            </a:r>
          </a:p>
        </p:txBody>
      </p:sp>
      <p:sp>
        <p:nvSpPr>
          <p:cNvPr id="5" name="文本框 159"/>
          <p:cNvSpPr txBox="1"/>
          <p:nvPr/>
        </p:nvSpPr>
        <p:spPr>
          <a:xfrm>
            <a:off x="4250466" y="2955475"/>
            <a:ext cx="4054865" cy="481165"/>
          </a:xfrm>
          <a:prstGeom prst="rect">
            <a:avLst/>
          </a:prstGeom>
          <a:noFill/>
        </p:spPr>
        <p:txBody>
          <a:bodyPr wrap="square" lIns="65032" tIns="32516" rIns="65032" bIns="32516" rtlCol="0">
            <a:spAutoFit/>
          </a:bodyPr>
          <a:lstStyle/>
          <a:p>
            <a:pPr algn="just">
              <a:lnSpc>
                <a:spcPct val="150000"/>
              </a:lnSpc>
              <a:buNone/>
            </a:pPr>
            <a:r>
              <a:rPr lang="en-US" altLang="zh-CN" sz="60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文本框 160"/>
          <p:cNvSpPr txBox="1"/>
          <p:nvPr/>
        </p:nvSpPr>
        <p:spPr>
          <a:xfrm>
            <a:off x="5788458" y="2644552"/>
            <a:ext cx="2492587" cy="193907"/>
          </a:xfrm>
          <a:prstGeom prst="rect">
            <a:avLst/>
          </a:prstGeom>
          <a:noFill/>
        </p:spPr>
        <p:txBody>
          <a:bodyPr wrap="square" lIns="65032" tIns="32516" rIns="65032" bIns="32516" rtlCol="0">
            <a:spAutoFit/>
          </a:bodyPr>
          <a:lstStyle/>
          <a:p>
            <a:pPr algn="dist">
              <a:lnSpc>
                <a:spcPts val="960"/>
              </a:lnSpc>
            </a:pPr>
            <a:r>
              <a:rPr kumimoji="1" lang="en-US" altLang="zh-CN" sz="1200" b="1">
                <a:solidFill>
                  <a:schemeClr val="tx1">
                    <a:lumMod val="50000"/>
                    <a:lumOff val="50000"/>
                  </a:schemeClr>
                </a:solidFill>
                <a:latin typeface="+mj-lt"/>
                <a:ea typeface="微软雅黑"/>
                <a:cs typeface="Arial"/>
              </a:rPr>
              <a:t>PRESENTED</a:t>
            </a:r>
            <a:r>
              <a:rPr kumimoji="1" lang="zh-CN" altLang="en-US" sz="1200" b="1">
                <a:solidFill>
                  <a:schemeClr val="tx1">
                    <a:lumMod val="50000"/>
                    <a:lumOff val="50000"/>
                  </a:schemeClr>
                </a:solidFill>
                <a:latin typeface="+mj-lt"/>
                <a:ea typeface="微软雅黑"/>
                <a:cs typeface="Arial"/>
              </a:rPr>
              <a:t> </a:t>
            </a:r>
            <a:r>
              <a:rPr kumimoji="1" lang="en-US" altLang="zh-CN" sz="1200" b="1">
                <a:solidFill>
                  <a:schemeClr val="tx1">
                    <a:lumMod val="50000"/>
                    <a:lumOff val="50000"/>
                  </a:schemeClr>
                </a:solidFill>
                <a:latin typeface="+mj-lt"/>
                <a:ea typeface="微软雅黑"/>
                <a:cs typeface="Arial"/>
              </a:rPr>
              <a:t>BY</a:t>
            </a:r>
            <a:r>
              <a:rPr kumimoji="1" lang="zh-CN" altLang="en-US" sz="1200" b="1">
                <a:solidFill>
                  <a:schemeClr val="tx1">
                    <a:lumMod val="50000"/>
                    <a:lumOff val="50000"/>
                  </a:schemeClr>
                </a:solidFill>
                <a:latin typeface="+mj-lt"/>
                <a:ea typeface="微软雅黑"/>
                <a:cs typeface="Arial"/>
              </a:rPr>
              <a:t> </a:t>
            </a:r>
            <a:r>
              <a:rPr kumimoji="1" lang="en-US" altLang="zh-CN" sz="1200" b="1">
                <a:solidFill>
                  <a:schemeClr val="tx1">
                    <a:lumMod val="50000"/>
                    <a:lumOff val="50000"/>
                  </a:schemeClr>
                </a:solidFill>
                <a:latin typeface="+mj-lt"/>
                <a:ea typeface="微软雅黑"/>
                <a:cs typeface="Arial"/>
              </a:rPr>
              <a:t>33PPT</a:t>
            </a:r>
          </a:p>
        </p:txBody>
      </p:sp>
      <p:sp>
        <p:nvSpPr>
          <p:cNvPr id="7" name="文本框 36"/>
          <p:cNvSpPr txBox="1"/>
          <p:nvPr/>
        </p:nvSpPr>
        <p:spPr>
          <a:xfrm>
            <a:off x="4132274" y="1590022"/>
            <a:ext cx="1662202" cy="1173663"/>
          </a:xfrm>
          <a:prstGeom prst="rect">
            <a:avLst/>
          </a:prstGeom>
          <a:noFill/>
        </p:spPr>
        <p:txBody>
          <a:bodyPr wrap="none" lIns="65032" tIns="32516" rIns="65032" bIns="32516" rtlCol="0">
            <a:spAutoFit/>
          </a:bodyPr>
          <a:lstStyle/>
          <a:p>
            <a:r>
              <a:rPr kumimoji="1" lang="en-US" altLang="zh-CN" sz="5400" b="1">
                <a:solidFill>
                  <a:schemeClr val="accent1"/>
                </a:solidFill>
                <a:latin typeface="方正舒体" pitchFamily="2" charset="-122"/>
                <a:ea typeface="方正舒体" pitchFamily="2" charset="-122"/>
              </a:rPr>
              <a:t>20</a:t>
            </a:r>
            <a:r>
              <a:rPr kumimoji="1" lang="en-US" altLang="zh-CN" sz="7200" b="1">
                <a:solidFill>
                  <a:schemeClr val="accent1"/>
                </a:solidFill>
                <a:latin typeface="方正舒体" pitchFamily="2" charset="-122"/>
                <a:ea typeface="方正舒体" pitchFamily="2" charset="-122"/>
              </a:rPr>
              <a:t>18</a:t>
            </a:r>
            <a:endParaRPr kumimoji="1" lang="zh-CN" altLang="en-US" sz="5400" b="1">
              <a:solidFill>
                <a:schemeClr val="accent1"/>
              </a:solidFill>
              <a:latin typeface="方正舒体" pitchFamily="2" charset="-122"/>
              <a:ea typeface="方正舒体" pitchFamily="2" charset="-122"/>
            </a:endParaRPr>
          </a:p>
        </p:txBody>
      </p:sp>
      <p:pic>
        <p:nvPicPr>
          <p:cNvPr id="2" name="你的笑颜 your smile">
            <a:hlinkClick r:id="" action="ppaction://media"/>
            <a:extLst>
              <a:ext uri="{FF2B5EF4-FFF2-40B4-BE49-F238E27FC236}">
                <a16:creationId xmlns:a16="http://schemas.microsoft.com/office/drawing/2014/main" id="{3F4AF7AF-F31F-4491-8865-3CCA1246A9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1259" y="791580"/>
            <a:ext cx="609600" cy="609600"/>
          </a:xfrm>
          <a:prstGeom prst="rect">
            <a:avLst/>
          </a:prstGeom>
        </p:spPr>
      </p:pic>
      <p:pic>
        <p:nvPicPr>
          <p:cNvPr id="13" name="图片 12">
            <a:extLst>
              <a:ext uri="{FF2B5EF4-FFF2-40B4-BE49-F238E27FC236}">
                <a16:creationId xmlns:a16="http://schemas.microsoft.com/office/drawing/2014/main" id="{AD597C7E-1A88-4971-9772-C5F5947EB4B3}"/>
              </a:ext>
            </a:extLst>
          </p:cNvPr>
          <p:cNvPicPr>
            <a:picLocks noChangeAspect="1"/>
          </p:cNvPicPr>
          <p:nvPr/>
        </p:nvPicPr>
        <p:blipFill rotWithShape="1">
          <a:blip r:embed="rId5">
            <a:extLst>
              <a:ext uri="{28A0092B-C50C-407E-A947-70E740481C1C}">
                <a14:useLocalDpi xmlns:a14="http://schemas.microsoft.com/office/drawing/2010/main" val="0"/>
              </a:ext>
            </a:extLst>
          </a:blip>
          <a:srcRect b="73570"/>
          <a:stretch/>
        </p:blipFill>
        <p:spPr>
          <a:xfrm rot="10800000">
            <a:off x="5652120" y="-19743"/>
            <a:ext cx="3600384" cy="954272"/>
          </a:xfrm>
          <a:prstGeom prst="rect">
            <a:avLst/>
          </a:prstGeom>
        </p:spPr>
      </p:pic>
    </p:spTree>
    <p:extLst>
      <p:ext uri="{BB962C8B-B14F-4D97-AF65-F5344CB8AC3E}">
        <p14:creationId xmlns:p14="http://schemas.microsoft.com/office/powerpoint/2010/main" val="12500526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iterate type="lt">
                                    <p:tmPct val="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4"/>
                                        </p:tgtEl>
                                        <p:attrNameLst>
                                          <p:attrName>ppt_y</p:attrName>
                                        </p:attrNameLst>
                                      </p:cBhvr>
                                      <p:tavLst>
                                        <p:tav tm="0">
                                          <p:val>
                                            <p:strVal val="#ppt_y"/>
                                          </p:val>
                                        </p:tav>
                                        <p:tav tm="100000">
                                          <p:val>
                                            <p:strVal val="#ppt_y"/>
                                          </p:val>
                                        </p:tav>
                                      </p:tavLst>
                                    </p:anim>
                                    <p:anim calcmode="lin" valueType="num">
                                      <p:cBhvr>
                                        <p:cTn id="3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4"/>
                                        </p:tgtEl>
                                      </p:cBhvr>
                                    </p:animEffect>
                                  </p:childTnLst>
                                </p:cTn>
                              </p:par>
                            </p:childTnLst>
                          </p:cTn>
                        </p:par>
                        <p:par>
                          <p:cTn id="35" fill="hold">
                            <p:stCondLst>
                              <p:cond delay="2650"/>
                            </p:stCondLst>
                            <p:childTnLst>
                              <p:par>
                                <p:cTn id="36" presetID="26" presetClass="emph" presetSubtype="0" fill="hold" grpId="1" nodeType="afterEffect">
                                  <p:stCondLst>
                                    <p:cond delay="0"/>
                                  </p:stCondLst>
                                  <p:iterate type="lt">
                                    <p:tmPct val="0"/>
                                  </p:iterate>
                                  <p:childTnLst>
                                    <p:animEffect transition="out" filter="fade">
                                      <p:cBhvr>
                                        <p:cTn id="37" dur="500" tmFilter="0, 0; .2, .5; .8, .5; 1, 0"/>
                                        <p:tgtEl>
                                          <p:spTgt spid="4"/>
                                        </p:tgtEl>
                                      </p:cBhvr>
                                    </p:animEffect>
                                    <p:animScale>
                                      <p:cBhvr>
                                        <p:cTn id="38" dur="250" autoRev="1" fill="hold"/>
                                        <p:tgtEl>
                                          <p:spTgt spid="4"/>
                                        </p:tgtEl>
                                      </p:cBhvr>
                                      <p:by x="105000" y="105000"/>
                                    </p:animScale>
                                  </p:childTnLst>
                                </p:cTn>
                              </p:par>
                            </p:childTnLst>
                          </p:cTn>
                        </p:par>
                        <p:par>
                          <p:cTn id="39" fill="hold">
                            <p:stCondLst>
                              <p:cond delay="3150"/>
                            </p:stCondLst>
                            <p:childTnLst>
                              <p:par>
                                <p:cTn id="40" presetID="2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par>
                          <p:cTn id="43" fill="hold">
                            <p:stCondLst>
                              <p:cond delay="365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5"/>
                                        </p:tgtEl>
                                        <p:attrNameLst>
                                          <p:attrName>ppt_y</p:attrName>
                                        </p:attrNameLst>
                                      </p:cBhvr>
                                      <p:tavLst>
                                        <p:tav tm="0">
                                          <p:val>
                                            <p:strVal val="#ppt_y"/>
                                          </p:val>
                                        </p:tav>
                                        <p:tav tm="100000">
                                          <p:val>
                                            <p:strVal val="#ppt_y"/>
                                          </p:val>
                                        </p:tav>
                                      </p:tavLst>
                                    </p:anim>
                                    <p:anim calcmode="lin" valueType="num">
                                      <p:cBhvr>
                                        <p:cTn id="4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51"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4" grpId="1"/>
      <p:bldP spid="5" grpId="0"/>
      <p:bldP spid="6" grpId="0"/>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
          <p:cNvCxnSpPr/>
          <p:nvPr/>
        </p:nvCxnSpPr>
        <p:spPr>
          <a:xfrm>
            <a:off x="4557024" y="592324"/>
            <a:ext cx="0" cy="4248472"/>
          </a:xfrm>
          <a:prstGeom prst="line">
            <a:avLst/>
          </a:prstGeom>
          <a:ln w="254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Group 8"/>
          <p:cNvGrpSpPr/>
          <p:nvPr/>
        </p:nvGrpSpPr>
        <p:grpSpPr>
          <a:xfrm>
            <a:off x="4473161" y="881083"/>
            <a:ext cx="802683" cy="167777"/>
            <a:chOff x="5964215" y="1531583"/>
            <a:chExt cx="1070244" cy="223633"/>
          </a:xfrm>
        </p:grpSpPr>
        <p:sp>
          <p:nvSpPr>
            <p:cNvPr id="73" name="椭圆 8"/>
            <p:cNvSpPr/>
            <p:nvPr/>
          </p:nvSpPr>
          <p:spPr>
            <a:xfrm>
              <a:off x="5964215" y="1531583"/>
              <a:ext cx="223633" cy="223633"/>
            </a:xfrm>
            <a:prstGeom prst="ellipse">
              <a:avLst/>
            </a:prstGeom>
            <a:solidFill>
              <a:schemeClr val="bg1"/>
            </a:solidFill>
            <a:ln w="50800">
              <a:solidFill>
                <a:schemeClr val="accent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74" name="直接连接符 12"/>
            <p:cNvCxnSpPr>
              <a:stCxn id="73" idx="6"/>
            </p:cNvCxnSpPr>
            <p:nvPr/>
          </p:nvCxnSpPr>
          <p:spPr>
            <a:xfrm flipV="1">
              <a:off x="6187848" y="1643399"/>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 name="Group 12"/>
          <p:cNvGrpSpPr/>
          <p:nvPr/>
        </p:nvGrpSpPr>
        <p:grpSpPr>
          <a:xfrm>
            <a:off x="4473162" y="2765813"/>
            <a:ext cx="804101" cy="167777"/>
            <a:chOff x="5964215" y="4790393"/>
            <a:chExt cx="1072134" cy="223633"/>
          </a:xfrm>
        </p:grpSpPr>
        <p:sp>
          <p:nvSpPr>
            <p:cNvPr id="76" name="椭圆 10"/>
            <p:cNvSpPr/>
            <p:nvPr/>
          </p:nvSpPr>
          <p:spPr>
            <a:xfrm>
              <a:off x="5964215" y="4790393"/>
              <a:ext cx="223633" cy="223633"/>
            </a:xfrm>
            <a:prstGeom prst="ellipse">
              <a:avLst/>
            </a:prstGeom>
            <a:solidFill>
              <a:schemeClr val="bg1"/>
            </a:solidFill>
            <a:ln w="50800">
              <a:solidFill>
                <a:schemeClr val="accent3"/>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77" name="直接连接符 14"/>
            <p:cNvCxnSpPr/>
            <p:nvPr/>
          </p:nvCxnSpPr>
          <p:spPr>
            <a:xfrm flipV="1">
              <a:off x="6189738" y="4902208"/>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 name="Group 10"/>
          <p:cNvGrpSpPr/>
          <p:nvPr/>
        </p:nvGrpSpPr>
        <p:grpSpPr>
          <a:xfrm>
            <a:off x="4473162" y="1807213"/>
            <a:ext cx="804101" cy="167777"/>
            <a:chOff x="5964215" y="3033279"/>
            <a:chExt cx="1072134" cy="223633"/>
          </a:xfrm>
        </p:grpSpPr>
        <p:sp>
          <p:nvSpPr>
            <p:cNvPr id="79" name="椭圆 9"/>
            <p:cNvSpPr/>
            <p:nvPr/>
          </p:nvSpPr>
          <p:spPr>
            <a:xfrm>
              <a:off x="5964215" y="3033279"/>
              <a:ext cx="223633" cy="223633"/>
            </a:xfrm>
            <a:prstGeom prst="ellipse">
              <a:avLst/>
            </a:prstGeom>
            <a:noFill/>
            <a:ln w="50800">
              <a:solidFill>
                <a:schemeClr val="accent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80" name="直接连接符 16"/>
            <p:cNvCxnSpPr/>
            <p:nvPr/>
          </p:nvCxnSpPr>
          <p:spPr>
            <a:xfrm flipV="1">
              <a:off x="6189738" y="3145093"/>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430137" y="746939"/>
            <a:ext cx="905504" cy="377026"/>
          </a:xfrm>
          <a:prstGeom prst="rect">
            <a:avLst/>
          </a:prstGeom>
          <a:noFill/>
        </p:spPr>
        <p:txBody>
          <a:bodyPr wrap="none" lIns="68580" tIns="34290" rIns="68580" bIns="34290" rtlCol="0">
            <a:spAutoFit/>
          </a:bodyPr>
          <a:lstStyle/>
          <a:p>
            <a:r>
              <a:rPr lang="en-US" altLang="zh-CN" sz="2000" b="1">
                <a:solidFill>
                  <a:schemeClr val="accent1"/>
                </a:solidFill>
                <a:latin typeface="微软雅黑" pitchFamily="34" charset="-122"/>
                <a:ea typeface="微软雅黑" pitchFamily="34" charset="-122"/>
              </a:rPr>
              <a:t>Part 1</a:t>
            </a:r>
            <a:endParaRPr lang="zh-CN" altLang="en-US" sz="2000" b="1">
              <a:solidFill>
                <a:schemeClr val="accent1"/>
              </a:solidFill>
              <a:latin typeface="微软雅黑" pitchFamily="34" charset="-122"/>
              <a:ea typeface="微软雅黑" pitchFamily="34" charset="-122"/>
            </a:endParaRPr>
          </a:p>
        </p:txBody>
      </p:sp>
      <p:sp>
        <p:nvSpPr>
          <p:cNvPr id="82" name="TextBox 81"/>
          <p:cNvSpPr txBox="1"/>
          <p:nvPr/>
        </p:nvSpPr>
        <p:spPr>
          <a:xfrm>
            <a:off x="5438890" y="1789930"/>
            <a:ext cx="830099" cy="346249"/>
          </a:xfrm>
          <a:prstGeom prst="rect">
            <a:avLst/>
          </a:prstGeom>
          <a:noFill/>
        </p:spPr>
        <p:txBody>
          <a:bodyPr wrap="none" lIns="68580" tIns="34290" rIns="68580" bIns="34290" rtlCol="0">
            <a:spAutoFit/>
          </a:bodyPr>
          <a:lstStyle/>
          <a:p>
            <a:r>
              <a:rPr lang="en-US" altLang="zh-CN" b="1">
                <a:solidFill>
                  <a:schemeClr val="accent2"/>
                </a:solidFill>
                <a:latin typeface="微软雅黑" pitchFamily="34" charset="-122"/>
                <a:ea typeface="微软雅黑" pitchFamily="34" charset="-122"/>
              </a:rPr>
              <a:t>Part 2</a:t>
            </a:r>
            <a:endParaRPr lang="zh-CN" altLang="en-US" b="1">
              <a:solidFill>
                <a:schemeClr val="accent2"/>
              </a:solidFill>
              <a:latin typeface="微软雅黑" pitchFamily="34" charset="-122"/>
              <a:ea typeface="微软雅黑" pitchFamily="34" charset="-122"/>
            </a:endParaRPr>
          </a:p>
        </p:txBody>
      </p:sp>
      <p:sp>
        <p:nvSpPr>
          <p:cNvPr id="83" name="TextBox 82"/>
          <p:cNvSpPr txBox="1"/>
          <p:nvPr/>
        </p:nvSpPr>
        <p:spPr>
          <a:xfrm>
            <a:off x="5402886" y="2680556"/>
            <a:ext cx="830099" cy="346249"/>
          </a:xfrm>
          <a:prstGeom prst="rect">
            <a:avLst/>
          </a:prstGeom>
          <a:noFill/>
        </p:spPr>
        <p:txBody>
          <a:bodyPr wrap="none" lIns="68580" tIns="34290" rIns="68580" bIns="34290" rtlCol="0">
            <a:spAutoFit/>
          </a:bodyPr>
          <a:lstStyle/>
          <a:p>
            <a:r>
              <a:rPr lang="en-US" altLang="zh-CN" b="1">
                <a:solidFill>
                  <a:schemeClr val="accent3"/>
                </a:solidFill>
                <a:latin typeface="微软雅黑" pitchFamily="34" charset="-122"/>
                <a:ea typeface="微软雅黑" pitchFamily="34" charset="-122"/>
              </a:rPr>
              <a:t>Part 3</a:t>
            </a:r>
            <a:endParaRPr lang="zh-CN" altLang="en-US" b="1">
              <a:solidFill>
                <a:schemeClr val="accent3"/>
              </a:solidFill>
              <a:latin typeface="微软雅黑" pitchFamily="34" charset="-122"/>
              <a:ea typeface="微软雅黑" pitchFamily="34" charset="-122"/>
            </a:endParaRPr>
          </a:p>
        </p:txBody>
      </p:sp>
      <p:grpSp>
        <p:nvGrpSpPr>
          <p:cNvPr id="5" name="Group 14"/>
          <p:cNvGrpSpPr/>
          <p:nvPr/>
        </p:nvGrpSpPr>
        <p:grpSpPr>
          <a:xfrm>
            <a:off x="4011920" y="1204392"/>
            <a:ext cx="3204738" cy="360040"/>
            <a:chOff x="5349226" y="2010956"/>
            <a:chExt cx="4272984" cy="670899"/>
          </a:xfrm>
          <a:solidFill>
            <a:schemeClr val="accent1"/>
          </a:solidFill>
        </p:grpSpPr>
        <p:sp>
          <p:nvSpPr>
            <p:cNvPr id="94" name="燕尾形 18"/>
            <p:cNvSpPr/>
            <p:nvPr/>
          </p:nvSpPr>
          <p:spPr>
            <a:xfrm rot="10800000">
              <a:off x="5349226" y="2010956"/>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95" name="TextBox 94"/>
            <p:cNvSpPr txBox="1"/>
            <p:nvPr/>
          </p:nvSpPr>
          <p:spPr>
            <a:xfrm>
              <a:off x="6323685" y="2052107"/>
              <a:ext cx="2206160" cy="573512"/>
            </a:xfrm>
            <a:prstGeom prst="rect">
              <a:avLst/>
            </a:prstGeom>
            <a:grpFill/>
          </p:spPr>
          <p:txBody>
            <a:bodyPr wrap="none" rtlCol="0">
              <a:spAutoFit/>
            </a:bodyPr>
            <a:lstStyle/>
            <a:p>
              <a:pPr algn="ctr"/>
              <a:r>
                <a:rPr lang="en-US" altLang="zh-CN" sz="1400" b="1">
                  <a:solidFill>
                    <a:schemeClr val="bg1"/>
                  </a:solidFill>
                  <a:ea typeface="微软雅黑" panose="020B0503020204020204" pitchFamily="34" charset="-122"/>
                </a:rPr>
                <a:t>Supervised learning</a:t>
              </a:r>
              <a:endParaRPr lang="zh-CN" altLang="en-US" sz="1400" b="1">
                <a:solidFill>
                  <a:schemeClr val="bg1"/>
                </a:solidFill>
                <a:ea typeface="微软雅黑" panose="020B0503020204020204" pitchFamily="34" charset="-122"/>
              </a:endParaRPr>
            </a:p>
          </p:txBody>
        </p:sp>
      </p:grpSp>
      <p:grpSp>
        <p:nvGrpSpPr>
          <p:cNvPr id="6" name="Group 15"/>
          <p:cNvGrpSpPr/>
          <p:nvPr/>
        </p:nvGrpSpPr>
        <p:grpSpPr>
          <a:xfrm>
            <a:off x="1927342" y="2175773"/>
            <a:ext cx="3204738" cy="360040"/>
            <a:chOff x="2569789" y="3646467"/>
            <a:chExt cx="4272984" cy="670899"/>
          </a:xfrm>
          <a:solidFill>
            <a:schemeClr val="accent2"/>
          </a:solidFill>
        </p:grpSpPr>
        <p:sp>
          <p:nvSpPr>
            <p:cNvPr id="97"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98" name="TextBox 97"/>
            <p:cNvSpPr txBox="1"/>
            <p:nvPr/>
          </p:nvSpPr>
          <p:spPr>
            <a:xfrm>
              <a:off x="3233092" y="3715527"/>
              <a:ext cx="2473328" cy="573512"/>
            </a:xfrm>
            <a:prstGeom prst="rect">
              <a:avLst/>
            </a:prstGeom>
            <a:grpFill/>
          </p:spPr>
          <p:txBody>
            <a:bodyPr wrap="none" rtlCol="0">
              <a:spAutoFit/>
            </a:bodyPr>
            <a:lstStyle/>
            <a:p>
              <a:pPr algn="ctr"/>
              <a:r>
                <a:rPr lang="en-US" altLang="zh-CN" sz="1400" b="1">
                  <a:solidFill>
                    <a:schemeClr val="bg1"/>
                  </a:solidFill>
                  <a:ea typeface="微软雅黑" panose="020B0503020204020204" pitchFamily="34" charset="-122"/>
                </a:rPr>
                <a:t>Unsupervised learning</a:t>
              </a:r>
              <a:endParaRPr lang="zh-CN" altLang="en-US" sz="1400" b="1">
                <a:solidFill>
                  <a:schemeClr val="bg1"/>
                </a:solidFill>
                <a:ea typeface="微软雅黑" panose="020B0503020204020204" pitchFamily="34" charset="-122"/>
              </a:endParaRPr>
            </a:p>
          </p:txBody>
        </p:sp>
      </p:grpSp>
      <p:grpSp>
        <p:nvGrpSpPr>
          <p:cNvPr id="7" name="Group 17"/>
          <p:cNvGrpSpPr/>
          <p:nvPr/>
        </p:nvGrpSpPr>
        <p:grpSpPr>
          <a:xfrm>
            <a:off x="4011920" y="3111877"/>
            <a:ext cx="3204738" cy="360040"/>
            <a:chOff x="5349226" y="5365450"/>
            <a:chExt cx="4272984" cy="670899"/>
          </a:xfrm>
          <a:solidFill>
            <a:schemeClr val="accent3"/>
          </a:solidFill>
        </p:grpSpPr>
        <p:sp>
          <p:nvSpPr>
            <p:cNvPr id="100" name="燕尾形 23"/>
            <p:cNvSpPr/>
            <p:nvPr/>
          </p:nvSpPr>
          <p:spPr>
            <a:xfrm rot="10800000">
              <a:off x="5349226" y="5365450"/>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101" name="TextBox 100"/>
            <p:cNvSpPr txBox="1"/>
            <p:nvPr/>
          </p:nvSpPr>
          <p:spPr>
            <a:xfrm>
              <a:off x="7184774" y="5415225"/>
              <a:ext cx="918713" cy="573512"/>
            </a:xfrm>
            <a:prstGeom prst="rect">
              <a:avLst/>
            </a:prstGeom>
            <a:grpFill/>
          </p:spPr>
          <p:txBody>
            <a:bodyPr wrap="none" rtlCol="0">
              <a:spAutoFit/>
            </a:bodyPr>
            <a:lstStyle/>
            <a:p>
              <a:pPr algn="ctr"/>
              <a:r>
                <a:rPr lang="en-US" altLang="zh-CN" sz="1400" b="1">
                  <a:solidFill>
                    <a:schemeClr val="bg1"/>
                  </a:solidFill>
                  <a:ea typeface="微软雅黑" panose="020B0503020204020204" pitchFamily="34" charset="-122"/>
                </a:rPr>
                <a:t>Others</a:t>
              </a:r>
              <a:endParaRPr lang="zh-CN" altLang="en-US" sz="1400" b="1">
                <a:solidFill>
                  <a:schemeClr val="bg1"/>
                </a:solidFill>
                <a:ea typeface="微软雅黑" panose="020B0503020204020204" pitchFamily="34" charset="-122"/>
              </a:endParaRPr>
            </a:p>
          </p:txBody>
        </p:sp>
      </p:grpSp>
      <p:sp>
        <p:nvSpPr>
          <p:cNvPr id="34" name="TextBox 33"/>
          <p:cNvSpPr txBox="1">
            <a:spLocks noChangeArrowheads="1"/>
          </p:cNvSpPr>
          <p:nvPr/>
        </p:nvSpPr>
        <p:spPr bwMode="auto">
          <a:xfrm>
            <a:off x="360040" y="124272"/>
            <a:ext cx="2015716" cy="1015663"/>
          </a:xfrm>
          <a:prstGeom prst="rect">
            <a:avLst/>
          </a:prstGeom>
          <a:noFill/>
          <a:ln w="9525">
            <a:noFill/>
            <a:miter lim="800000"/>
          </a:ln>
        </p:spPr>
        <p:txBody>
          <a:bodyPr wrap="square">
            <a:spAutoFit/>
          </a:bodyPr>
          <a:lstStyle/>
          <a:p>
            <a:pPr algn="dist"/>
            <a:r>
              <a:rPr lang="en-US" altLang="zh-CN" sz="1600" b="1">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6000" b="1">
                <a:solidFill>
                  <a:schemeClr val="accent1"/>
                </a:solidFill>
                <a:latin typeface="微软雅黑" panose="020B0503020204020204" pitchFamily="34" charset="-122"/>
                <a:ea typeface="微软雅黑" panose="020B0503020204020204" pitchFamily="34" charset="-122"/>
              </a:rPr>
              <a:t>C</a:t>
            </a:r>
            <a:r>
              <a:rPr lang="en-US" altLang="zh-CN" sz="1600" b="1">
                <a:solidFill>
                  <a:schemeClr val="accent1"/>
                </a:solidFill>
                <a:latin typeface="微软雅黑" panose="020B0503020204020204" pitchFamily="34" charset="-122"/>
                <a:ea typeface="微软雅黑" panose="020B0503020204020204" pitchFamily="34" charset="-122"/>
              </a:rPr>
              <a:t>ontents</a:t>
            </a:r>
            <a:endParaRPr lang="zh-CN" altLang="en-US" sz="1600" b="1">
              <a:solidFill>
                <a:schemeClr val="accent1"/>
              </a:solidFill>
              <a:latin typeface="微软雅黑" panose="020B0503020204020204" pitchFamily="34" charset="-122"/>
              <a:ea typeface="微软雅黑" panose="020B0503020204020204" pitchFamily="34" charset="-122"/>
            </a:endParaRPr>
          </a:p>
        </p:txBody>
      </p:sp>
      <p:grpSp>
        <p:nvGrpSpPr>
          <p:cNvPr id="8" name="Group 10"/>
          <p:cNvGrpSpPr/>
          <p:nvPr/>
        </p:nvGrpSpPr>
        <p:grpSpPr>
          <a:xfrm>
            <a:off x="4499992" y="3728591"/>
            <a:ext cx="804101" cy="167777"/>
            <a:chOff x="5964215" y="3033279"/>
            <a:chExt cx="1072134" cy="223633"/>
          </a:xfrm>
        </p:grpSpPr>
        <p:sp>
          <p:nvSpPr>
            <p:cNvPr id="47" name="椭圆 9"/>
            <p:cNvSpPr/>
            <p:nvPr/>
          </p:nvSpPr>
          <p:spPr>
            <a:xfrm>
              <a:off x="5964215" y="3033279"/>
              <a:ext cx="223633" cy="223633"/>
            </a:xfrm>
            <a:prstGeom prst="ellipse">
              <a:avLst/>
            </a:prstGeom>
            <a:noFill/>
            <a:ln w="50800">
              <a:solidFill>
                <a:schemeClr val="accent4"/>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8" name="直接连接符 16"/>
            <p:cNvCxnSpPr/>
            <p:nvPr/>
          </p:nvCxnSpPr>
          <p:spPr>
            <a:xfrm flipV="1">
              <a:off x="6189738" y="3145093"/>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5465720" y="3692587"/>
            <a:ext cx="830099" cy="346249"/>
          </a:xfrm>
          <a:prstGeom prst="rect">
            <a:avLst/>
          </a:prstGeom>
          <a:noFill/>
        </p:spPr>
        <p:txBody>
          <a:bodyPr wrap="none" lIns="68580" tIns="34290" rIns="68580" bIns="34290" rtlCol="0">
            <a:spAutoFit/>
          </a:bodyPr>
          <a:lstStyle/>
          <a:p>
            <a:r>
              <a:rPr lang="en-US" altLang="zh-CN" b="1">
                <a:solidFill>
                  <a:schemeClr val="accent4"/>
                </a:solidFill>
                <a:latin typeface="微软雅黑" pitchFamily="34" charset="-122"/>
                <a:ea typeface="微软雅黑" pitchFamily="34" charset="-122"/>
              </a:rPr>
              <a:t>Part 4</a:t>
            </a:r>
            <a:endParaRPr lang="zh-CN" altLang="en-US" b="1">
              <a:solidFill>
                <a:schemeClr val="accent4"/>
              </a:solidFill>
              <a:latin typeface="微软雅黑" pitchFamily="34" charset="-122"/>
              <a:ea typeface="微软雅黑" pitchFamily="34" charset="-122"/>
            </a:endParaRPr>
          </a:p>
        </p:txBody>
      </p:sp>
      <p:grpSp>
        <p:nvGrpSpPr>
          <p:cNvPr id="9" name="Group 15"/>
          <p:cNvGrpSpPr/>
          <p:nvPr/>
        </p:nvGrpSpPr>
        <p:grpSpPr>
          <a:xfrm>
            <a:off x="1954172" y="4083984"/>
            <a:ext cx="3204738" cy="367179"/>
            <a:chOff x="2569789" y="3646467"/>
            <a:chExt cx="4272984" cy="684202"/>
          </a:xfrm>
          <a:solidFill>
            <a:schemeClr val="accent4"/>
          </a:solidFill>
        </p:grpSpPr>
        <p:sp>
          <p:nvSpPr>
            <p:cNvPr id="51"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52" name="TextBox 51"/>
            <p:cNvSpPr txBox="1"/>
            <p:nvPr/>
          </p:nvSpPr>
          <p:spPr>
            <a:xfrm>
              <a:off x="4912702" y="3757157"/>
              <a:ext cx="246308" cy="573512"/>
            </a:xfrm>
            <a:prstGeom prst="rect">
              <a:avLst/>
            </a:prstGeom>
            <a:grpFill/>
          </p:spPr>
          <p:txBody>
            <a:bodyPr wrap="none" rtlCol="0">
              <a:spAutoFit/>
            </a:bodyPr>
            <a:lstStyle/>
            <a:p>
              <a:pPr algn="ctr"/>
              <a:endParaRPr lang="zh-CN" altLang="en-US" sz="1400" b="1">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17332596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down)">
                                      <p:cBhvr>
                                        <p:cTn id="13" dur="500"/>
                                        <p:tgtEl>
                                          <p:spTgt spid="7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left)">
                                      <p:cBhvr>
                                        <p:cTn id="26" dur="500"/>
                                        <p:tgtEl>
                                          <p:spTgt spid="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par>
                          <p:cTn id="35" fill="hold">
                            <p:stCondLst>
                              <p:cond delay="3500"/>
                            </p:stCondLst>
                            <p:childTnLst>
                              <p:par>
                                <p:cTn id="36" presetID="12" presetClass="entr" presetSubtype="8"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ppt_x</p:attrName>
                                        </p:attrNameLst>
                                      </p:cBhvr>
                                      <p:tavLst>
                                        <p:tav tm="0">
                                          <p:val>
                                            <p:strVal val="#ppt_x-#ppt_w*1.125000"/>
                                          </p:val>
                                        </p:tav>
                                        <p:tav tm="100000">
                                          <p:val>
                                            <p:strVal val="#ppt_x"/>
                                          </p:val>
                                        </p:tav>
                                      </p:tavLst>
                                    </p:anim>
                                    <p:animEffect transition="in" filter="wipe(right)">
                                      <p:cBhvr>
                                        <p:cTn id="39" dur="500"/>
                                        <p:tgtEl>
                                          <p:spTgt spid="6"/>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childTnLst>
                          </p:cTn>
                        </p:par>
                        <p:par>
                          <p:cTn id="48" fill="hold">
                            <p:stCondLst>
                              <p:cond delay="5000"/>
                            </p:stCondLst>
                            <p:childTnLst>
                              <p:par>
                                <p:cTn id="49" presetID="12" presetClass="entr" presetSubtype="2"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p:tgtEl>
                                          <p:spTgt spid="7"/>
                                        </p:tgtEl>
                                        <p:attrNameLst>
                                          <p:attrName>ppt_x</p:attrName>
                                        </p:attrNameLst>
                                      </p:cBhvr>
                                      <p:tavLst>
                                        <p:tav tm="0">
                                          <p:val>
                                            <p:strVal val="#ppt_x+#ppt_w*1.125000"/>
                                          </p:val>
                                        </p:tav>
                                        <p:tav tm="100000">
                                          <p:val>
                                            <p:strVal val="#ppt_x"/>
                                          </p:val>
                                        </p:tav>
                                      </p:tavLst>
                                    </p:anim>
                                    <p:animEffect transition="in" filter="wipe(left)">
                                      <p:cBhvr>
                                        <p:cTn id="52" dur="500"/>
                                        <p:tgtEl>
                                          <p:spTgt spid="7"/>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par>
                          <p:cTn id="61" fill="hold">
                            <p:stCondLst>
                              <p:cond delay="6500"/>
                            </p:stCondLst>
                            <p:childTnLst>
                              <p:par>
                                <p:cTn id="62" presetID="12" presetClass="entr" presetSubtype="8"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p:tgtEl>
                                          <p:spTgt spid="9"/>
                                        </p:tgtEl>
                                        <p:attrNameLst>
                                          <p:attrName>ppt_x</p:attrName>
                                        </p:attrNameLst>
                                      </p:cBhvr>
                                      <p:tavLst>
                                        <p:tav tm="0">
                                          <p:val>
                                            <p:strVal val="#ppt_x-#ppt_w*1.125000"/>
                                          </p:val>
                                        </p:tav>
                                        <p:tav tm="100000">
                                          <p:val>
                                            <p:strVal val="#ppt_x"/>
                                          </p:val>
                                        </p:tav>
                                      </p:tavLst>
                                    </p:anim>
                                    <p:animEffect transition="in" filter="wipe(right)">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34"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a:solidFill>
                  <a:schemeClr val="bg1"/>
                </a:solidFill>
                <a:latin typeface="微软雅黑" panose="020B0503020204020204" pitchFamily="34" charset="-122"/>
                <a:ea typeface="微软雅黑" panose="020B0503020204020204" pitchFamily="34" charset="-122"/>
              </a:rPr>
              <a:t>1</a:t>
            </a:r>
            <a:endParaRPr lang="zh-CN" altLang="en-US" sz="5400" b="1">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317738" y="1642107"/>
            <a:ext cx="3532860" cy="580335"/>
          </a:xfrm>
          <a:prstGeom prst="rect">
            <a:avLst/>
          </a:prstGeom>
          <a:noFill/>
          <a:ln w="9525" algn="ctr">
            <a:noFill/>
            <a:miter lim="800000"/>
          </a:ln>
        </p:spPr>
        <p:txBody>
          <a:bodyPr wrap="none" lIns="87043" tIns="43521" rIns="87043" bIns="43521">
            <a:spAutoFit/>
          </a:bodyPr>
          <a:lstStyle/>
          <a:p>
            <a:pPr algn="ctr"/>
            <a:r>
              <a:rPr lang="en-US" altLang="zh-CN" sz="3200" b="1">
                <a:solidFill>
                  <a:schemeClr val="accent1"/>
                </a:solidFill>
                <a:ea typeface="微软雅黑" panose="020B0503020204020204" pitchFamily="34" charset="-122"/>
              </a:rPr>
              <a:t>Supervised learning</a:t>
            </a:r>
            <a:endParaRPr lang="zh-CN" altLang="en-US" sz="3200" b="1">
              <a:solidFill>
                <a:schemeClr val="accent1"/>
              </a:solidFill>
              <a:ea typeface="微软雅黑" panose="020B0503020204020204" pitchFamily="34" charset="-122"/>
            </a:endParaRPr>
          </a:p>
        </p:txBody>
      </p:sp>
      <p:sp>
        <p:nvSpPr>
          <p:cNvPr id="7" name="文本框 7"/>
          <p:cNvSpPr txBox="1">
            <a:spLocks noChangeArrowheads="1"/>
          </p:cNvSpPr>
          <p:nvPr/>
        </p:nvSpPr>
        <p:spPr bwMode="auto">
          <a:xfrm>
            <a:off x="4304343" y="2497744"/>
            <a:ext cx="3312197" cy="369332"/>
          </a:xfrm>
          <a:prstGeom prst="rect">
            <a:avLst/>
          </a:prstGeom>
          <a:noFill/>
          <a:ln w="9525">
            <a:noFill/>
            <a:miter lim="800000"/>
            <a:headEnd/>
            <a:tailEnd/>
          </a:ln>
        </p:spPr>
        <p:txBody>
          <a:bodyPr wrap="square" anchor="ctr">
            <a:spAutoFit/>
          </a:bodyPr>
          <a:lstStyle/>
          <a:p>
            <a:pPr>
              <a:buFont typeface="Wingdings" pitchFamily="2" charset="2"/>
              <a:buChar char="Ø"/>
            </a:pPr>
            <a:r>
              <a:rPr lang="en-US" altLang="zh-CN">
                <a:solidFill>
                  <a:schemeClr val="accent1"/>
                </a:solidFill>
                <a:latin typeface="Calibri" panose="020F0502020204030204" pitchFamily="34" charset="0"/>
                <a:ea typeface="微软雅黑" pitchFamily="34" charset="-122"/>
              </a:rPr>
              <a:t>What is supervised learning</a:t>
            </a:r>
            <a:endParaRPr lang="zh-CN" altLang="en-US">
              <a:solidFill>
                <a:schemeClr val="accent1"/>
              </a:solidFill>
              <a:latin typeface="Calibri" panose="020F0502020204030204" pitchFamily="34" charset="0"/>
            </a:endParaRPr>
          </a:p>
        </p:txBody>
      </p:sp>
      <p:sp>
        <p:nvSpPr>
          <p:cNvPr id="12" name="文本框 7">
            <a:extLst>
              <a:ext uri="{FF2B5EF4-FFF2-40B4-BE49-F238E27FC236}">
                <a16:creationId xmlns:a16="http://schemas.microsoft.com/office/drawing/2014/main" id="{42EE2C64-D868-444B-8516-E3CF0F15F98D}"/>
              </a:ext>
            </a:extLst>
          </p:cNvPr>
          <p:cNvSpPr txBox="1">
            <a:spLocks noChangeArrowheads="1"/>
          </p:cNvSpPr>
          <p:nvPr/>
        </p:nvSpPr>
        <p:spPr bwMode="auto">
          <a:xfrm>
            <a:off x="4304343" y="3225934"/>
            <a:ext cx="3546256" cy="369332"/>
          </a:xfrm>
          <a:prstGeom prst="rect">
            <a:avLst/>
          </a:prstGeom>
          <a:noFill/>
          <a:ln w="9525">
            <a:noFill/>
            <a:miter lim="800000"/>
            <a:headEnd/>
            <a:tailEnd/>
          </a:ln>
        </p:spPr>
        <p:txBody>
          <a:bodyPr wrap="square" anchor="ctr">
            <a:spAutoFit/>
          </a:bodyPr>
          <a:lstStyle>
            <a:defPPr>
              <a:defRPr lang="zh-CN"/>
            </a:defPPr>
            <a:lvl1pPr>
              <a:buFont typeface="Wingdings" pitchFamily="2" charset="2"/>
              <a:buChar char="Ø"/>
              <a:defRPr>
                <a:latin typeface="Calibri" panose="020F0502020204030204" pitchFamily="34" charset="0"/>
                <a:ea typeface="微软雅黑" pitchFamily="34" charset="-122"/>
              </a:defRPr>
            </a:lvl1pPr>
          </a:lstStyle>
          <a:p>
            <a:r>
              <a:rPr lang="en-US" altLang="zh-CN">
                <a:solidFill>
                  <a:schemeClr val="accent1"/>
                </a:solidFill>
              </a:rPr>
              <a:t>Regression</a:t>
            </a:r>
            <a:endParaRPr lang="zh-CN" altLang="en-US">
              <a:solidFill>
                <a:schemeClr val="accent1"/>
              </a:solidFill>
            </a:endParaRPr>
          </a:p>
        </p:txBody>
      </p:sp>
      <p:sp>
        <p:nvSpPr>
          <p:cNvPr id="13" name="文本框 7">
            <a:extLst>
              <a:ext uri="{FF2B5EF4-FFF2-40B4-BE49-F238E27FC236}">
                <a16:creationId xmlns:a16="http://schemas.microsoft.com/office/drawing/2014/main" id="{889D7BEE-4A80-43D8-BBB0-0A91FD658FDE}"/>
              </a:ext>
            </a:extLst>
          </p:cNvPr>
          <p:cNvSpPr txBox="1">
            <a:spLocks noChangeArrowheads="1"/>
          </p:cNvSpPr>
          <p:nvPr/>
        </p:nvSpPr>
        <p:spPr bwMode="auto">
          <a:xfrm>
            <a:off x="4304343" y="3590029"/>
            <a:ext cx="2518702" cy="369332"/>
          </a:xfrm>
          <a:prstGeom prst="rect">
            <a:avLst/>
          </a:prstGeom>
          <a:noFill/>
          <a:ln w="9525">
            <a:noFill/>
            <a:miter lim="800000"/>
            <a:headEnd/>
            <a:tailEnd/>
          </a:ln>
        </p:spPr>
        <p:txBody>
          <a:bodyPr wrap="square" anchor="ctr">
            <a:spAutoFit/>
          </a:bodyPr>
          <a:lstStyle>
            <a:defPPr>
              <a:defRPr lang="zh-CN"/>
            </a:defPPr>
            <a:lvl1pPr>
              <a:buFont typeface="Wingdings" pitchFamily="2" charset="2"/>
              <a:buChar char="Ø"/>
              <a:defRPr>
                <a:latin typeface="Calibri" panose="020F0502020204030204" pitchFamily="34" charset="0"/>
                <a:ea typeface="微软雅黑" pitchFamily="34" charset="-122"/>
              </a:defRPr>
            </a:lvl1pPr>
          </a:lstStyle>
          <a:p>
            <a:r>
              <a:rPr lang="en-US" altLang="zh-CN">
                <a:solidFill>
                  <a:schemeClr val="accent1"/>
                </a:solidFill>
              </a:rPr>
              <a:t>Classification</a:t>
            </a:r>
            <a:endParaRPr lang="zh-CN" altLang="en-US">
              <a:solidFill>
                <a:schemeClr val="accent1"/>
              </a:solidFill>
            </a:endParaRPr>
          </a:p>
        </p:txBody>
      </p:sp>
      <p:sp>
        <p:nvSpPr>
          <p:cNvPr id="8" name="文本框 7">
            <a:extLst>
              <a:ext uri="{FF2B5EF4-FFF2-40B4-BE49-F238E27FC236}">
                <a16:creationId xmlns:a16="http://schemas.microsoft.com/office/drawing/2014/main" id="{02D0B28F-E2BA-4127-8832-A1DB39515098}"/>
              </a:ext>
            </a:extLst>
          </p:cNvPr>
          <p:cNvSpPr txBox="1">
            <a:spLocks noChangeArrowheads="1"/>
          </p:cNvSpPr>
          <p:nvPr/>
        </p:nvSpPr>
        <p:spPr bwMode="auto">
          <a:xfrm>
            <a:off x="4304343" y="2861839"/>
            <a:ext cx="3312197" cy="369332"/>
          </a:xfrm>
          <a:prstGeom prst="rect">
            <a:avLst/>
          </a:prstGeom>
          <a:noFill/>
          <a:ln w="9525">
            <a:noFill/>
            <a:miter lim="800000"/>
            <a:headEnd/>
            <a:tailEnd/>
          </a:ln>
        </p:spPr>
        <p:txBody>
          <a:bodyPr wrap="square" anchor="ctr">
            <a:spAutoFit/>
          </a:bodyPr>
          <a:lstStyle/>
          <a:p>
            <a:pPr>
              <a:buFont typeface="Wingdings" pitchFamily="2" charset="2"/>
              <a:buChar char="Ø"/>
            </a:pPr>
            <a:r>
              <a:rPr lang="en-US" altLang="zh-CN">
                <a:solidFill>
                  <a:schemeClr val="accent1"/>
                </a:solidFill>
                <a:latin typeface="Calibri" panose="020F0502020204030204" pitchFamily="34" charset="0"/>
                <a:ea typeface="微软雅黑" pitchFamily="34" charset="-122"/>
              </a:rPr>
              <a:t>Supervised learning data</a:t>
            </a:r>
            <a:endParaRPr lang="zh-CN" altLang="en-US">
              <a:solidFill>
                <a:schemeClr val="accent1"/>
              </a:solidFill>
              <a:latin typeface="Calibri" panose="020F0502020204030204" pitchFamily="34" charset="0"/>
            </a:endParaRPr>
          </a:p>
        </p:txBody>
      </p:sp>
      <p:sp>
        <p:nvSpPr>
          <p:cNvPr id="9" name="文本框 7">
            <a:extLst>
              <a:ext uri="{FF2B5EF4-FFF2-40B4-BE49-F238E27FC236}">
                <a16:creationId xmlns:a16="http://schemas.microsoft.com/office/drawing/2014/main" id="{67E78EE7-8D47-4952-9DD1-4B2BE794109B}"/>
              </a:ext>
            </a:extLst>
          </p:cNvPr>
          <p:cNvSpPr txBox="1">
            <a:spLocks noChangeArrowheads="1"/>
          </p:cNvSpPr>
          <p:nvPr/>
        </p:nvSpPr>
        <p:spPr bwMode="auto">
          <a:xfrm>
            <a:off x="4304343" y="3954124"/>
            <a:ext cx="2518702" cy="369332"/>
          </a:xfrm>
          <a:prstGeom prst="rect">
            <a:avLst/>
          </a:prstGeom>
          <a:noFill/>
          <a:ln w="9525">
            <a:noFill/>
            <a:miter lim="800000"/>
            <a:headEnd/>
            <a:tailEnd/>
          </a:ln>
        </p:spPr>
        <p:txBody>
          <a:bodyPr wrap="square" anchor="ctr">
            <a:spAutoFit/>
          </a:bodyPr>
          <a:lstStyle>
            <a:defPPr>
              <a:defRPr lang="zh-CN"/>
            </a:defPPr>
            <a:lvl1pPr>
              <a:buFont typeface="Wingdings" pitchFamily="2" charset="2"/>
              <a:buChar char="Ø"/>
              <a:defRPr>
                <a:latin typeface="Calibri" panose="020F0502020204030204" pitchFamily="34" charset="0"/>
                <a:ea typeface="微软雅黑" pitchFamily="34" charset="-122"/>
              </a:defRPr>
            </a:lvl1pPr>
          </a:lstStyle>
          <a:p>
            <a:r>
              <a:rPr lang="en-US" altLang="zh-CN">
                <a:solidFill>
                  <a:schemeClr val="accent1"/>
                </a:solidFill>
              </a:rPr>
              <a:t>Case study</a:t>
            </a:r>
            <a:endParaRPr lang="zh-CN" altLang="en-US">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ppt_y</p:attrName>
                                        </p:attrNameLst>
                                      </p:cBhvr>
                                      <p:tavLst>
                                        <p:tav tm="0">
                                          <p:val>
                                            <p:strVal val="#ppt_y-#ppt_h*1.125000"/>
                                          </p:val>
                                        </p:tav>
                                        <p:tav tm="100000">
                                          <p:val>
                                            <p:strVal val="#ppt_y"/>
                                          </p:val>
                                        </p:tav>
                                      </p:tavLst>
                                    </p:anim>
                                    <p:animEffect transition="in" filter="wipe(down)">
                                      <p:cBhvr>
                                        <p:cTn id="23" dur="500"/>
                                        <p:tgtEl>
                                          <p:spTgt spid="12"/>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ppt_y</p:attrName>
                                        </p:attrNameLst>
                                      </p:cBhvr>
                                      <p:tavLst>
                                        <p:tav tm="0">
                                          <p:val>
                                            <p:strVal val="#ppt_y-#ppt_h*1.125000"/>
                                          </p:val>
                                        </p:tav>
                                        <p:tav tm="100000">
                                          <p:val>
                                            <p:strVal val="#ppt_y"/>
                                          </p:val>
                                        </p:tav>
                                      </p:tavLst>
                                    </p:anim>
                                    <p:animEffect transition="in" filter="wipe(down)">
                                      <p:cBhvr>
                                        <p:cTn id="31" dur="500"/>
                                        <p:tgtEl>
                                          <p:spTgt spid="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12" grpId="0"/>
      <p:bldP spid="13"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A7547-136F-45D5-91F9-74B2B4349C32}"/>
              </a:ext>
            </a:extLst>
          </p:cNvPr>
          <p:cNvSpPr>
            <a:spLocks noGrp="1"/>
          </p:cNvSpPr>
          <p:nvPr>
            <p:ph type="title"/>
          </p:nvPr>
        </p:nvSpPr>
        <p:spPr>
          <a:xfrm>
            <a:off x="450920" y="135131"/>
            <a:ext cx="6012668" cy="648071"/>
          </a:xfrm>
        </p:spPr>
        <p:txBody>
          <a:bodyPr>
            <a:normAutofit fontScale="90000"/>
          </a:bodyPr>
          <a:lstStyle/>
          <a:p>
            <a:r>
              <a:rPr lang="en-US" altLang="zh-CN">
                <a:solidFill>
                  <a:schemeClr val="accent1"/>
                </a:solidFill>
                <a:latin typeface="Calibri" panose="020F0502020204030204" pitchFamily="34" charset="0"/>
                <a:ea typeface="微软雅黑" pitchFamily="34" charset="-122"/>
              </a:rPr>
              <a:t>What is supervised learning</a:t>
            </a:r>
            <a:endParaRPr lang="zh-CN" altLang="en-US"/>
          </a:p>
        </p:txBody>
      </p:sp>
      <p:cxnSp>
        <p:nvCxnSpPr>
          <p:cNvPr id="5" name="直接连接符 4">
            <a:extLst>
              <a:ext uri="{FF2B5EF4-FFF2-40B4-BE49-F238E27FC236}">
                <a16:creationId xmlns:a16="http://schemas.microsoft.com/office/drawing/2014/main" id="{E591D26B-8F4D-4812-A7BF-473A8231A748}"/>
              </a:ext>
            </a:extLst>
          </p:cNvPr>
          <p:cNvCxnSpPr/>
          <p:nvPr/>
        </p:nvCxnSpPr>
        <p:spPr>
          <a:xfrm>
            <a:off x="457200" y="772344"/>
            <a:ext cx="73551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7E6ADFC5-0A2A-454E-86AE-910250C86479}"/>
              </a:ext>
            </a:extLst>
          </p:cNvPr>
          <p:cNvSpPr/>
          <p:nvPr/>
        </p:nvSpPr>
        <p:spPr>
          <a:xfrm>
            <a:off x="3455641" y="2082445"/>
            <a:ext cx="1814903" cy="435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BE1C579-1B09-496C-89A1-46ECAA5B79F2}"/>
              </a:ext>
            </a:extLst>
          </p:cNvPr>
          <p:cNvSpPr/>
          <p:nvPr/>
        </p:nvSpPr>
        <p:spPr>
          <a:xfrm>
            <a:off x="3463528" y="3206186"/>
            <a:ext cx="1800200" cy="435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3537C4F-ED15-4F84-A2CD-13A8F86C78EC}"/>
              </a:ext>
            </a:extLst>
          </p:cNvPr>
          <p:cNvSpPr/>
          <p:nvPr/>
        </p:nvSpPr>
        <p:spPr>
          <a:xfrm>
            <a:off x="3463528" y="4378451"/>
            <a:ext cx="1800199" cy="435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F889B1F-DC6C-4108-AD5D-6D37EA772808}"/>
              </a:ext>
            </a:extLst>
          </p:cNvPr>
          <p:cNvSpPr txBox="1"/>
          <p:nvPr/>
        </p:nvSpPr>
        <p:spPr>
          <a:xfrm>
            <a:off x="3643338" y="2121910"/>
            <a:ext cx="1394997" cy="369332"/>
          </a:xfrm>
          <a:prstGeom prst="rect">
            <a:avLst/>
          </a:prstGeom>
          <a:noFill/>
        </p:spPr>
        <p:txBody>
          <a:bodyPr wrap="none" rtlCol="0">
            <a:spAutoFit/>
          </a:bodyPr>
          <a:lstStyle/>
          <a:p>
            <a:pPr algn="ctr"/>
            <a:r>
              <a:rPr lang="en-US" altLang="zh-CN"/>
              <a:t>Training data</a:t>
            </a:r>
            <a:endParaRPr lang="zh-CN" altLang="en-US"/>
          </a:p>
        </p:txBody>
      </p:sp>
      <p:sp>
        <p:nvSpPr>
          <p:cNvPr id="11" name="文本框 10">
            <a:extLst>
              <a:ext uri="{FF2B5EF4-FFF2-40B4-BE49-F238E27FC236}">
                <a16:creationId xmlns:a16="http://schemas.microsoft.com/office/drawing/2014/main" id="{CF27EED6-1746-44B8-B524-B548B72EFD45}"/>
              </a:ext>
            </a:extLst>
          </p:cNvPr>
          <p:cNvSpPr txBox="1"/>
          <p:nvPr/>
        </p:nvSpPr>
        <p:spPr>
          <a:xfrm>
            <a:off x="3385099" y="3232473"/>
            <a:ext cx="1955985" cy="369332"/>
          </a:xfrm>
          <a:prstGeom prst="rect">
            <a:avLst/>
          </a:prstGeom>
          <a:noFill/>
        </p:spPr>
        <p:txBody>
          <a:bodyPr wrap="none" rtlCol="0">
            <a:spAutoFit/>
          </a:bodyPr>
          <a:lstStyle/>
          <a:p>
            <a:pPr algn="ctr"/>
            <a:r>
              <a:rPr lang="en-US" altLang="zh-CN"/>
              <a:t>Learning algorithm</a:t>
            </a:r>
            <a:endParaRPr lang="zh-CN" altLang="en-US"/>
          </a:p>
        </p:txBody>
      </p:sp>
      <p:sp>
        <p:nvSpPr>
          <p:cNvPr id="12" name="文本框 11">
            <a:extLst>
              <a:ext uri="{FF2B5EF4-FFF2-40B4-BE49-F238E27FC236}">
                <a16:creationId xmlns:a16="http://schemas.microsoft.com/office/drawing/2014/main" id="{7DA20728-B177-4C45-908A-AED16924EA2B}"/>
              </a:ext>
            </a:extLst>
          </p:cNvPr>
          <p:cNvSpPr txBox="1"/>
          <p:nvPr/>
        </p:nvSpPr>
        <p:spPr>
          <a:xfrm>
            <a:off x="3650328" y="4404738"/>
            <a:ext cx="1381019" cy="369332"/>
          </a:xfrm>
          <a:prstGeom prst="rect">
            <a:avLst/>
          </a:prstGeom>
          <a:noFill/>
        </p:spPr>
        <p:txBody>
          <a:bodyPr wrap="none" rtlCol="0">
            <a:spAutoFit/>
          </a:bodyPr>
          <a:lstStyle/>
          <a:p>
            <a:pPr algn="ctr"/>
            <a:r>
              <a:rPr lang="en-US" altLang="zh-CN"/>
              <a:t>hypothesis:h</a:t>
            </a:r>
            <a:endParaRPr lang="zh-CN" altLang="en-US"/>
          </a:p>
        </p:txBody>
      </p:sp>
      <p:cxnSp>
        <p:nvCxnSpPr>
          <p:cNvPr id="14" name="直接箭头连接符 13">
            <a:extLst>
              <a:ext uri="{FF2B5EF4-FFF2-40B4-BE49-F238E27FC236}">
                <a16:creationId xmlns:a16="http://schemas.microsoft.com/office/drawing/2014/main" id="{B638A57B-F711-482A-B94B-886A7DAFC5EE}"/>
              </a:ext>
            </a:extLst>
          </p:cNvPr>
          <p:cNvCxnSpPr>
            <a:cxnSpLocks/>
            <a:stCxn id="7" idx="2"/>
            <a:endCxn id="8" idx="0"/>
          </p:cNvCxnSpPr>
          <p:nvPr/>
        </p:nvCxnSpPr>
        <p:spPr>
          <a:xfrm>
            <a:off x="4363093" y="2517529"/>
            <a:ext cx="535" cy="688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9075C19-56EB-48C5-B572-A82325C53865}"/>
              </a:ext>
            </a:extLst>
          </p:cNvPr>
          <p:cNvCxnSpPr>
            <a:cxnSpLocks/>
            <a:stCxn id="8" idx="2"/>
            <a:endCxn id="9" idx="0"/>
          </p:cNvCxnSpPr>
          <p:nvPr/>
        </p:nvCxnSpPr>
        <p:spPr>
          <a:xfrm>
            <a:off x="4363628" y="3641271"/>
            <a:ext cx="0" cy="737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55A117F4-02CD-4C85-8EF4-A8BCAC129E89}"/>
              </a:ext>
            </a:extLst>
          </p:cNvPr>
          <p:cNvSpPr/>
          <p:nvPr/>
        </p:nvSpPr>
        <p:spPr>
          <a:xfrm>
            <a:off x="882613" y="4378101"/>
            <a:ext cx="1814903" cy="435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B80A60A-00CF-44B2-9067-B6D15866E744}"/>
              </a:ext>
            </a:extLst>
          </p:cNvPr>
          <p:cNvSpPr txBox="1"/>
          <p:nvPr/>
        </p:nvSpPr>
        <p:spPr>
          <a:xfrm>
            <a:off x="1028862" y="4378736"/>
            <a:ext cx="1522404" cy="369332"/>
          </a:xfrm>
          <a:prstGeom prst="rect">
            <a:avLst/>
          </a:prstGeom>
          <a:noFill/>
        </p:spPr>
        <p:txBody>
          <a:bodyPr wrap="none" rtlCol="0">
            <a:spAutoFit/>
          </a:bodyPr>
          <a:lstStyle/>
          <a:p>
            <a:pPr algn="ctr"/>
            <a:r>
              <a:rPr lang="en-US" altLang="zh-CN"/>
              <a:t>Testing data: x</a:t>
            </a:r>
            <a:endParaRPr lang="zh-CN" altLang="en-US"/>
          </a:p>
        </p:txBody>
      </p:sp>
      <p:sp>
        <p:nvSpPr>
          <p:cNvPr id="19" name="矩形: 圆角 18">
            <a:extLst>
              <a:ext uri="{FF2B5EF4-FFF2-40B4-BE49-F238E27FC236}">
                <a16:creationId xmlns:a16="http://schemas.microsoft.com/office/drawing/2014/main" id="{B5F6B808-61C7-4F37-BFDA-1FF81C2DB1D1}"/>
              </a:ext>
            </a:extLst>
          </p:cNvPr>
          <p:cNvSpPr/>
          <p:nvPr/>
        </p:nvSpPr>
        <p:spPr>
          <a:xfrm>
            <a:off x="6253876" y="4378450"/>
            <a:ext cx="1814903" cy="435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E0C098-F56F-4745-9888-CACCB8DBE4E8}"/>
              </a:ext>
            </a:extLst>
          </p:cNvPr>
          <p:cNvSpPr txBox="1"/>
          <p:nvPr/>
        </p:nvSpPr>
        <p:spPr>
          <a:xfrm>
            <a:off x="6234278" y="4411153"/>
            <a:ext cx="1854097" cy="369332"/>
          </a:xfrm>
          <a:prstGeom prst="rect">
            <a:avLst/>
          </a:prstGeom>
          <a:noFill/>
        </p:spPr>
        <p:txBody>
          <a:bodyPr wrap="none" rtlCol="0">
            <a:spAutoFit/>
          </a:bodyPr>
          <a:lstStyle/>
          <a:p>
            <a:pPr algn="ctr"/>
            <a:r>
              <a:rPr lang="en-US" altLang="zh-CN"/>
              <a:t>Predicted value: y</a:t>
            </a:r>
            <a:endParaRPr lang="zh-CN" altLang="en-US"/>
          </a:p>
        </p:txBody>
      </p:sp>
      <p:cxnSp>
        <p:nvCxnSpPr>
          <p:cNvPr id="22" name="直接箭头连接符 21">
            <a:extLst>
              <a:ext uri="{FF2B5EF4-FFF2-40B4-BE49-F238E27FC236}">
                <a16:creationId xmlns:a16="http://schemas.microsoft.com/office/drawing/2014/main" id="{BC3E545A-2DDD-49E1-8053-94CC3EF4BB4C}"/>
              </a:ext>
            </a:extLst>
          </p:cNvPr>
          <p:cNvCxnSpPr>
            <a:cxnSpLocks/>
            <a:stCxn id="17" idx="3"/>
            <a:endCxn id="9" idx="1"/>
          </p:cNvCxnSpPr>
          <p:nvPr/>
        </p:nvCxnSpPr>
        <p:spPr>
          <a:xfrm>
            <a:off x="2697516" y="4595644"/>
            <a:ext cx="766012" cy="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901C5CB-3181-45F9-AA5B-A0DD2643B502}"/>
              </a:ext>
            </a:extLst>
          </p:cNvPr>
          <p:cNvCxnSpPr>
            <a:cxnSpLocks/>
            <a:stCxn id="9" idx="3"/>
            <a:endCxn id="19" idx="1"/>
          </p:cNvCxnSpPr>
          <p:nvPr/>
        </p:nvCxnSpPr>
        <p:spPr>
          <a:xfrm flipV="1">
            <a:off x="5263727" y="4595993"/>
            <a:ext cx="9901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6EF596A1-F438-4A4B-887F-D1720DCB3695}"/>
              </a:ext>
            </a:extLst>
          </p:cNvPr>
          <p:cNvSpPr txBox="1"/>
          <p:nvPr/>
        </p:nvSpPr>
        <p:spPr>
          <a:xfrm>
            <a:off x="436743" y="807307"/>
            <a:ext cx="736144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t>Find a relationship between input and output. h: X-&gt;Y</a:t>
            </a:r>
          </a:p>
          <a:p>
            <a:pPr marL="285750" indent="-285750">
              <a:buFont typeface="Arial" panose="020B0604020202020204" pitchFamily="34" charset="0"/>
              <a:buChar char="•"/>
            </a:pPr>
            <a:r>
              <a:rPr lang="en-US" altLang="zh-CN" sz="2400"/>
              <a:t>Two things: data and algorithm</a:t>
            </a:r>
          </a:p>
          <a:p>
            <a:pPr marL="285750" indent="-285750">
              <a:buFont typeface="Arial" panose="020B0604020202020204" pitchFamily="34" charset="0"/>
              <a:buChar char="•"/>
            </a:pPr>
            <a:r>
              <a:rPr lang="en-US" altLang="zh-CN" sz="2400"/>
              <a:t>Hypothesis ≈ Ground truth</a:t>
            </a:r>
            <a:endParaRPr lang="zh-CN" altLang="en-US" sz="2400"/>
          </a:p>
        </p:txBody>
      </p:sp>
      <p:graphicFrame>
        <p:nvGraphicFramePr>
          <p:cNvPr id="52" name="对象 51">
            <a:extLst>
              <a:ext uri="{FF2B5EF4-FFF2-40B4-BE49-F238E27FC236}">
                <a16:creationId xmlns:a16="http://schemas.microsoft.com/office/drawing/2014/main" id="{0A0CBB3A-3321-481D-9CD7-F52500A2F987}"/>
              </a:ext>
            </a:extLst>
          </p:cNvPr>
          <p:cNvGraphicFramePr>
            <a:graphicFrameLocks noChangeAspect="1"/>
          </p:cNvGraphicFramePr>
          <p:nvPr>
            <p:extLst>
              <p:ext uri="{D42A27DB-BD31-4B8C-83A1-F6EECF244321}">
                <p14:modId xmlns:p14="http://schemas.microsoft.com/office/powerpoint/2010/main" val="4211340667"/>
              </p:ext>
            </p:extLst>
          </p:nvPr>
        </p:nvGraphicFramePr>
        <p:xfrm>
          <a:off x="4927600" y="2667000"/>
          <a:ext cx="914400" cy="180975"/>
        </p:xfrm>
        <a:graphic>
          <a:graphicData uri="http://schemas.openxmlformats.org/presentationml/2006/ole">
            <mc:AlternateContent xmlns:mc="http://schemas.openxmlformats.org/markup-compatibility/2006">
              <mc:Choice xmlns:v="urn:schemas-microsoft-com:vml" Requires="v">
                <p:oleObj spid="_x0000_s1029" name="Equation" r:id="rId3" imgW="914400" imgH="181440" progId="Equation.DSMT4">
                  <p:embed/>
                </p:oleObj>
              </mc:Choice>
              <mc:Fallback>
                <p:oleObj name="Equation" r:id="rId3" imgW="914400" imgH="181440" progId="Equation.DSMT4">
                  <p:embed/>
                  <p:pic>
                    <p:nvPicPr>
                      <p:cNvPr id="0" name=""/>
                      <p:cNvPicPr/>
                      <p:nvPr/>
                    </p:nvPicPr>
                    <p:blipFill>
                      <a:blip r:embed="rId4"/>
                      <a:stretch>
                        <a:fillRect/>
                      </a:stretch>
                    </p:blipFill>
                    <p:spPr>
                      <a:xfrm>
                        <a:off x="4927600" y="2667000"/>
                        <a:ext cx="914400" cy="180975"/>
                      </a:xfrm>
                      <a:prstGeom prst="rect">
                        <a:avLst/>
                      </a:prstGeom>
                    </p:spPr>
                  </p:pic>
                </p:oleObj>
              </mc:Fallback>
            </mc:AlternateContent>
          </a:graphicData>
        </a:graphic>
      </p:graphicFrame>
    </p:spTree>
    <p:extLst>
      <p:ext uri="{BB962C8B-B14F-4D97-AF65-F5344CB8AC3E}">
        <p14:creationId xmlns:p14="http://schemas.microsoft.com/office/powerpoint/2010/main" val="15303302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7" grpId="0" animBg="1"/>
      <p:bldP spid="18" grpId="0"/>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A7547-136F-45D5-91F9-74B2B4349C32}"/>
              </a:ext>
            </a:extLst>
          </p:cNvPr>
          <p:cNvSpPr>
            <a:spLocks noGrp="1"/>
          </p:cNvSpPr>
          <p:nvPr>
            <p:ph type="title"/>
          </p:nvPr>
        </p:nvSpPr>
        <p:spPr>
          <a:xfrm>
            <a:off x="450920" y="135131"/>
            <a:ext cx="6012668" cy="648071"/>
          </a:xfrm>
        </p:spPr>
        <p:txBody>
          <a:bodyPr>
            <a:normAutofit fontScale="90000"/>
          </a:bodyPr>
          <a:lstStyle/>
          <a:p>
            <a:pPr algn="l"/>
            <a:r>
              <a:rPr lang="en-US" altLang="zh-CN">
                <a:solidFill>
                  <a:schemeClr val="accent1"/>
                </a:solidFill>
                <a:latin typeface="Calibri" panose="020F0502020204030204" pitchFamily="34" charset="0"/>
                <a:ea typeface="微软雅黑" pitchFamily="34" charset="-122"/>
              </a:rPr>
              <a:t>Supervised learning data</a:t>
            </a:r>
            <a:endParaRPr lang="zh-CN" altLang="en-US"/>
          </a:p>
        </p:txBody>
      </p:sp>
      <p:cxnSp>
        <p:nvCxnSpPr>
          <p:cNvPr id="5" name="直接连接符 4">
            <a:extLst>
              <a:ext uri="{FF2B5EF4-FFF2-40B4-BE49-F238E27FC236}">
                <a16:creationId xmlns:a16="http://schemas.microsoft.com/office/drawing/2014/main" id="{E591D26B-8F4D-4812-A7BF-473A8231A748}"/>
              </a:ext>
            </a:extLst>
          </p:cNvPr>
          <p:cNvCxnSpPr/>
          <p:nvPr/>
        </p:nvCxnSpPr>
        <p:spPr>
          <a:xfrm>
            <a:off x="457200" y="772344"/>
            <a:ext cx="735516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C16443D6-6219-47C9-93E7-3A395E04E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 y="880356"/>
            <a:ext cx="9058275" cy="3848100"/>
          </a:xfrm>
          <a:prstGeom prst="rect">
            <a:avLst/>
          </a:prstGeom>
        </p:spPr>
      </p:pic>
      <p:sp>
        <p:nvSpPr>
          <p:cNvPr id="13" name="矩形: 圆角 12">
            <a:extLst>
              <a:ext uri="{FF2B5EF4-FFF2-40B4-BE49-F238E27FC236}">
                <a16:creationId xmlns:a16="http://schemas.microsoft.com/office/drawing/2014/main" id="{B3E69BF4-C838-44C2-A8AA-E351BA325E45}"/>
              </a:ext>
            </a:extLst>
          </p:cNvPr>
          <p:cNvSpPr/>
          <p:nvPr/>
        </p:nvSpPr>
        <p:spPr>
          <a:xfrm>
            <a:off x="136420" y="973628"/>
            <a:ext cx="7812868" cy="252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03AB37E-A6BE-4E6B-A996-4379DC53C15D}"/>
              </a:ext>
            </a:extLst>
          </p:cNvPr>
          <p:cNvCxnSpPr>
            <a:cxnSpLocks/>
          </p:cNvCxnSpPr>
          <p:nvPr/>
        </p:nvCxnSpPr>
        <p:spPr>
          <a:xfrm flipH="1">
            <a:off x="6012160" y="459166"/>
            <a:ext cx="324036" cy="417308"/>
          </a:xfrm>
          <a:prstGeom prst="straightConnector1">
            <a:avLst/>
          </a:prstGeom>
          <a:ln w="38100" cap="rnd">
            <a:solidFill>
              <a:srgbClr val="FF0000"/>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384FBEF-9577-4F6A-9835-1C4973994989}"/>
              </a:ext>
            </a:extLst>
          </p:cNvPr>
          <p:cNvSpPr txBox="1"/>
          <p:nvPr/>
        </p:nvSpPr>
        <p:spPr>
          <a:xfrm>
            <a:off x="6336424" y="240995"/>
            <a:ext cx="864660" cy="369332"/>
          </a:xfrm>
          <a:prstGeom prst="rect">
            <a:avLst/>
          </a:prstGeom>
          <a:noFill/>
        </p:spPr>
        <p:txBody>
          <a:bodyPr wrap="none" rtlCol="0">
            <a:spAutoFit/>
          </a:bodyPr>
          <a:lstStyle/>
          <a:p>
            <a:r>
              <a:rPr lang="en-US" altLang="zh-CN">
                <a:solidFill>
                  <a:srgbClr val="FF0000"/>
                </a:solidFill>
              </a:rPr>
              <a:t>feature</a:t>
            </a:r>
            <a:endParaRPr lang="zh-CN" altLang="en-US">
              <a:solidFill>
                <a:srgbClr val="FF0000"/>
              </a:solidFill>
            </a:endParaRPr>
          </a:p>
        </p:txBody>
      </p:sp>
      <p:sp>
        <p:nvSpPr>
          <p:cNvPr id="26" name="矩形: 圆角 25">
            <a:extLst>
              <a:ext uri="{FF2B5EF4-FFF2-40B4-BE49-F238E27FC236}">
                <a16:creationId xmlns:a16="http://schemas.microsoft.com/office/drawing/2014/main" id="{292A6856-22B1-4A93-8C18-FD9081CD9866}"/>
              </a:ext>
            </a:extLst>
          </p:cNvPr>
          <p:cNvSpPr/>
          <p:nvPr/>
        </p:nvSpPr>
        <p:spPr>
          <a:xfrm>
            <a:off x="150157" y="1984314"/>
            <a:ext cx="7812868" cy="252028"/>
          </a:xfrm>
          <a:prstGeom prst="roundRect">
            <a:avLst>
              <a:gd name="adj" fmla="val 20959"/>
            </a:avLst>
          </a:prstGeom>
          <a:noFill/>
          <a:ln cmpd="sng">
            <a:solidFill>
              <a:srgbClr val="0070C0">
                <a:alpha val="99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27" name="直接箭头连接符 26">
            <a:extLst>
              <a:ext uri="{FF2B5EF4-FFF2-40B4-BE49-F238E27FC236}">
                <a16:creationId xmlns:a16="http://schemas.microsoft.com/office/drawing/2014/main" id="{5F9E953F-C888-4127-BEE7-99A92A68FC54}"/>
              </a:ext>
            </a:extLst>
          </p:cNvPr>
          <p:cNvCxnSpPr>
            <a:cxnSpLocks/>
          </p:cNvCxnSpPr>
          <p:nvPr/>
        </p:nvCxnSpPr>
        <p:spPr>
          <a:xfrm flipH="1" flipV="1">
            <a:off x="4571087" y="2322037"/>
            <a:ext cx="396044" cy="514462"/>
          </a:xfrm>
          <a:prstGeom prst="straightConnector1">
            <a:avLst/>
          </a:prstGeom>
          <a:ln w="38100" cap="rnd">
            <a:solidFill>
              <a:srgbClr val="0070C0"/>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F9E7A2D-E2C5-405E-967B-31B917C4DA0D}"/>
              </a:ext>
            </a:extLst>
          </p:cNvPr>
          <p:cNvSpPr txBox="1"/>
          <p:nvPr/>
        </p:nvSpPr>
        <p:spPr>
          <a:xfrm>
            <a:off x="4717705" y="2729465"/>
            <a:ext cx="1509388" cy="369332"/>
          </a:xfrm>
          <a:prstGeom prst="rect">
            <a:avLst/>
          </a:prstGeom>
          <a:noFill/>
        </p:spPr>
        <p:txBody>
          <a:bodyPr wrap="none" rtlCol="0">
            <a:spAutoFit/>
          </a:bodyPr>
          <a:lstStyle/>
          <a:p>
            <a:r>
              <a:rPr lang="en-US" altLang="zh-CN">
                <a:solidFill>
                  <a:srgbClr val="0070C0"/>
                </a:solidFill>
              </a:rPr>
              <a:t>feature vector</a:t>
            </a:r>
            <a:endParaRPr lang="zh-CN" altLang="en-US">
              <a:solidFill>
                <a:srgbClr val="0070C0"/>
              </a:solidFill>
            </a:endParaRPr>
          </a:p>
        </p:txBody>
      </p:sp>
      <p:sp>
        <p:nvSpPr>
          <p:cNvPr id="30" name="矩形: 圆角 29">
            <a:extLst>
              <a:ext uri="{FF2B5EF4-FFF2-40B4-BE49-F238E27FC236}">
                <a16:creationId xmlns:a16="http://schemas.microsoft.com/office/drawing/2014/main" id="{D503513B-38E8-496E-A2D6-66122FBEA5E9}"/>
              </a:ext>
            </a:extLst>
          </p:cNvPr>
          <p:cNvSpPr/>
          <p:nvPr/>
        </p:nvSpPr>
        <p:spPr>
          <a:xfrm>
            <a:off x="8186295" y="1986180"/>
            <a:ext cx="721376" cy="25202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A6E18BA0-C993-4342-ACC9-E05F627B9C3B}"/>
              </a:ext>
            </a:extLst>
          </p:cNvPr>
          <p:cNvCxnSpPr>
            <a:cxnSpLocks/>
          </p:cNvCxnSpPr>
          <p:nvPr/>
        </p:nvCxnSpPr>
        <p:spPr>
          <a:xfrm>
            <a:off x="8186295" y="1699389"/>
            <a:ext cx="304199" cy="242964"/>
          </a:xfrm>
          <a:prstGeom prst="straightConnector1">
            <a:avLst/>
          </a:prstGeom>
          <a:ln w="38100" cap="rnd">
            <a:solidFill>
              <a:schemeClr val="accent6">
                <a:lumMod val="75000"/>
              </a:schemeClr>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B164621-0FCE-4E41-8123-0E9EE5A2D08C}"/>
              </a:ext>
            </a:extLst>
          </p:cNvPr>
          <p:cNvSpPr txBox="1"/>
          <p:nvPr/>
        </p:nvSpPr>
        <p:spPr>
          <a:xfrm>
            <a:off x="7673883" y="1409558"/>
            <a:ext cx="721376" cy="369332"/>
          </a:xfrm>
          <a:prstGeom prst="rect">
            <a:avLst/>
          </a:prstGeom>
          <a:noFill/>
        </p:spPr>
        <p:txBody>
          <a:bodyPr wrap="square" rtlCol="0">
            <a:spAutoFit/>
          </a:bodyPr>
          <a:lstStyle/>
          <a:p>
            <a:r>
              <a:rPr lang="en-US" altLang="zh-CN">
                <a:solidFill>
                  <a:schemeClr val="accent6">
                    <a:lumMod val="75000"/>
                  </a:schemeClr>
                </a:solidFill>
              </a:rPr>
              <a:t>label</a:t>
            </a:r>
            <a:endParaRPr lang="zh-CN" altLang="en-US">
              <a:solidFill>
                <a:schemeClr val="accent6">
                  <a:lumMod val="75000"/>
                </a:schemeClr>
              </a:solidFill>
            </a:endParaRPr>
          </a:p>
        </p:txBody>
      </p:sp>
    </p:spTree>
    <p:extLst>
      <p:ext uri="{BB962C8B-B14F-4D97-AF65-F5344CB8AC3E}">
        <p14:creationId xmlns:p14="http://schemas.microsoft.com/office/powerpoint/2010/main" val="39886498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p:bldP spid="26" grpId="0" animBg="1"/>
      <p:bldP spid="29" grpId="0"/>
      <p:bldP spid="30"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E183E5-5267-486B-A840-70559519E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6" y="1200509"/>
            <a:ext cx="7896225" cy="2724150"/>
          </a:xfrm>
          <a:prstGeom prst="rect">
            <a:avLst/>
          </a:prstGeom>
        </p:spPr>
      </p:pic>
      <p:sp>
        <p:nvSpPr>
          <p:cNvPr id="2" name="标题 1">
            <a:extLst>
              <a:ext uri="{FF2B5EF4-FFF2-40B4-BE49-F238E27FC236}">
                <a16:creationId xmlns:a16="http://schemas.microsoft.com/office/drawing/2014/main" id="{BBEA7547-136F-45D5-91F9-74B2B4349C32}"/>
              </a:ext>
            </a:extLst>
          </p:cNvPr>
          <p:cNvSpPr>
            <a:spLocks noGrp="1"/>
          </p:cNvSpPr>
          <p:nvPr>
            <p:ph type="title"/>
          </p:nvPr>
        </p:nvSpPr>
        <p:spPr>
          <a:xfrm>
            <a:off x="450920" y="135131"/>
            <a:ext cx="6012668" cy="648071"/>
          </a:xfrm>
        </p:spPr>
        <p:txBody>
          <a:bodyPr>
            <a:normAutofit fontScale="90000"/>
          </a:bodyPr>
          <a:lstStyle/>
          <a:p>
            <a:pPr algn="l"/>
            <a:r>
              <a:rPr lang="en-US" altLang="zh-CN">
                <a:solidFill>
                  <a:schemeClr val="accent1"/>
                </a:solidFill>
                <a:latin typeface="Calibri" panose="020F0502020204030204" pitchFamily="34" charset="0"/>
                <a:ea typeface="微软雅黑" pitchFamily="34" charset="-122"/>
              </a:rPr>
              <a:t>Supervised learning data</a:t>
            </a:r>
            <a:endParaRPr lang="zh-CN" altLang="en-US"/>
          </a:p>
        </p:txBody>
      </p:sp>
      <p:cxnSp>
        <p:nvCxnSpPr>
          <p:cNvPr id="5" name="直接连接符 4">
            <a:extLst>
              <a:ext uri="{FF2B5EF4-FFF2-40B4-BE49-F238E27FC236}">
                <a16:creationId xmlns:a16="http://schemas.microsoft.com/office/drawing/2014/main" id="{E591D26B-8F4D-4812-A7BF-473A8231A748}"/>
              </a:ext>
            </a:extLst>
          </p:cNvPr>
          <p:cNvCxnSpPr/>
          <p:nvPr/>
        </p:nvCxnSpPr>
        <p:spPr>
          <a:xfrm>
            <a:off x="457200" y="772344"/>
            <a:ext cx="73551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B3E69BF4-C838-44C2-A8AA-E351BA325E45}"/>
              </a:ext>
            </a:extLst>
          </p:cNvPr>
          <p:cNvSpPr/>
          <p:nvPr/>
        </p:nvSpPr>
        <p:spPr>
          <a:xfrm>
            <a:off x="398689" y="1292607"/>
            <a:ext cx="6405559" cy="252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03AB37E-A6BE-4E6B-A996-4379DC53C15D}"/>
              </a:ext>
            </a:extLst>
          </p:cNvPr>
          <p:cNvCxnSpPr>
            <a:cxnSpLocks/>
          </p:cNvCxnSpPr>
          <p:nvPr/>
        </p:nvCxnSpPr>
        <p:spPr>
          <a:xfrm flipH="1">
            <a:off x="4868796" y="863201"/>
            <a:ext cx="297814" cy="351484"/>
          </a:xfrm>
          <a:prstGeom prst="straightConnector1">
            <a:avLst/>
          </a:prstGeom>
          <a:ln w="38100" cap="rnd">
            <a:solidFill>
              <a:srgbClr val="FF0000"/>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384FBEF-9577-4F6A-9835-1C4973994989}"/>
              </a:ext>
            </a:extLst>
          </p:cNvPr>
          <p:cNvSpPr txBox="1"/>
          <p:nvPr/>
        </p:nvSpPr>
        <p:spPr>
          <a:xfrm>
            <a:off x="5152662" y="652118"/>
            <a:ext cx="864660" cy="369332"/>
          </a:xfrm>
          <a:prstGeom prst="rect">
            <a:avLst/>
          </a:prstGeom>
          <a:noFill/>
        </p:spPr>
        <p:txBody>
          <a:bodyPr wrap="none" rtlCol="0">
            <a:spAutoFit/>
          </a:bodyPr>
          <a:lstStyle/>
          <a:p>
            <a:r>
              <a:rPr lang="en-US" altLang="zh-CN">
                <a:solidFill>
                  <a:srgbClr val="FF0000"/>
                </a:solidFill>
              </a:rPr>
              <a:t>feature</a:t>
            </a:r>
            <a:endParaRPr lang="zh-CN" altLang="en-US">
              <a:solidFill>
                <a:srgbClr val="FF0000"/>
              </a:solidFill>
            </a:endParaRPr>
          </a:p>
        </p:txBody>
      </p:sp>
      <p:sp>
        <p:nvSpPr>
          <p:cNvPr id="26" name="矩形: 圆角 25">
            <a:extLst>
              <a:ext uri="{FF2B5EF4-FFF2-40B4-BE49-F238E27FC236}">
                <a16:creationId xmlns:a16="http://schemas.microsoft.com/office/drawing/2014/main" id="{292A6856-22B1-4A93-8C18-FD9081CD9866}"/>
              </a:ext>
            </a:extLst>
          </p:cNvPr>
          <p:cNvSpPr/>
          <p:nvPr/>
        </p:nvSpPr>
        <p:spPr>
          <a:xfrm>
            <a:off x="412426" y="2202098"/>
            <a:ext cx="6405558" cy="514462"/>
          </a:xfrm>
          <a:prstGeom prst="roundRect">
            <a:avLst>
              <a:gd name="adj" fmla="val 20959"/>
            </a:avLst>
          </a:prstGeom>
          <a:noFill/>
          <a:ln cmpd="sng">
            <a:solidFill>
              <a:srgbClr val="0070C0">
                <a:alpha val="99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27" name="直接箭头连接符 26">
            <a:extLst>
              <a:ext uri="{FF2B5EF4-FFF2-40B4-BE49-F238E27FC236}">
                <a16:creationId xmlns:a16="http://schemas.microsoft.com/office/drawing/2014/main" id="{5F9E953F-C888-4127-BEE7-99A92A68FC54}"/>
              </a:ext>
            </a:extLst>
          </p:cNvPr>
          <p:cNvCxnSpPr>
            <a:cxnSpLocks/>
          </p:cNvCxnSpPr>
          <p:nvPr/>
        </p:nvCxnSpPr>
        <p:spPr>
          <a:xfrm flipH="1" flipV="1">
            <a:off x="4833356" y="2747339"/>
            <a:ext cx="396044" cy="514462"/>
          </a:xfrm>
          <a:prstGeom prst="straightConnector1">
            <a:avLst/>
          </a:prstGeom>
          <a:ln w="38100" cap="rnd">
            <a:solidFill>
              <a:srgbClr val="0070C0"/>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F9E7A2D-E2C5-405E-967B-31B917C4DA0D}"/>
              </a:ext>
            </a:extLst>
          </p:cNvPr>
          <p:cNvSpPr txBox="1"/>
          <p:nvPr/>
        </p:nvSpPr>
        <p:spPr>
          <a:xfrm>
            <a:off x="4979974" y="3154767"/>
            <a:ext cx="1509388" cy="369332"/>
          </a:xfrm>
          <a:prstGeom prst="rect">
            <a:avLst/>
          </a:prstGeom>
          <a:noFill/>
        </p:spPr>
        <p:txBody>
          <a:bodyPr wrap="none" rtlCol="0">
            <a:spAutoFit/>
          </a:bodyPr>
          <a:lstStyle/>
          <a:p>
            <a:r>
              <a:rPr lang="en-US" altLang="zh-CN">
                <a:solidFill>
                  <a:srgbClr val="0070C0"/>
                </a:solidFill>
              </a:rPr>
              <a:t>feature vector</a:t>
            </a:r>
            <a:endParaRPr lang="zh-CN" altLang="en-US">
              <a:solidFill>
                <a:srgbClr val="0070C0"/>
              </a:solidFill>
            </a:endParaRPr>
          </a:p>
        </p:txBody>
      </p:sp>
      <p:sp>
        <p:nvSpPr>
          <p:cNvPr id="30" name="矩形: 圆角 29">
            <a:extLst>
              <a:ext uri="{FF2B5EF4-FFF2-40B4-BE49-F238E27FC236}">
                <a16:creationId xmlns:a16="http://schemas.microsoft.com/office/drawing/2014/main" id="{D503513B-38E8-496E-A2D6-66122FBEA5E9}"/>
              </a:ext>
            </a:extLst>
          </p:cNvPr>
          <p:cNvSpPr/>
          <p:nvPr/>
        </p:nvSpPr>
        <p:spPr>
          <a:xfrm>
            <a:off x="7144307" y="2213012"/>
            <a:ext cx="721376" cy="46754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A6E18BA0-C993-4342-ACC9-E05F627B9C3B}"/>
              </a:ext>
            </a:extLst>
          </p:cNvPr>
          <p:cNvCxnSpPr>
            <a:cxnSpLocks/>
          </p:cNvCxnSpPr>
          <p:nvPr/>
        </p:nvCxnSpPr>
        <p:spPr>
          <a:xfrm>
            <a:off x="7144307" y="1926222"/>
            <a:ext cx="304199" cy="242964"/>
          </a:xfrm>
          <a:prstGeom prst="straightConnector1">
            <a:avLst/>
          </a:prstGeom>
          <a:ln w="38100" cap="rnd">
            <a:solidFill>
              <a:schemeClr val="accent6">
                <a:lumMod val="75000"/>
              </a:schemeClr>
            </a:solidFill>
            <a:roun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B164621-0FCE-4E41-8123-0E9EE5A2D08C}"/>
              </a:ext>
            </a:extLst>
          </p:cNvPr>
          <p:cNvSpPr txBox="1"/>
          <p:nvPr/>
        </p:nvSpPr>
        <p:spPr>
          <a:xfrm>
            <a:off x="6631895" y="1636391"/>
            <a:ext cx="721376" cy="369332"/>
          </a:xfrm>
          <a:prstGeom prst="rect">
            <a:avLst/>
          </a:prstGeom>
          <a:noFill/>
        </p:spPr>
        <p:txBody>
          <a:bodyPr wrap="square" rtlCol="0">
            <a:spAutoFit/>
          </a:bodyPr>
          <a:lstStyle/>
          <a:p>
            <a:r>
              <a:rPr lang="en-US" altLang="zh-CN">
                <a:solidFill>
                  <a:schemeClr val="accent6">
                    <a:lumMod val="75000"/>
                  </a:schemeClr>
                </a:solidFill>
              </a:rPr>
              <a:t>label</a:t>
            </a:r>
            <a:endParaRPr lang="zh-CN" altLang="en-US">
              <a:solidFill>
                <a:schemeClr val="accent6">
                  <a:lumMod val="75000"/>
                </a:schemeClr>
              </a:solidFill>
            </a:endParaRPr>
          </a:p>
        </p:txBody>
      </p:sp>
    </p:spTree>
    <p:extLst>
      <p:ext uri="{BB962C8B-B14F-4D97-AF65-F5344CB8AC3E}">
        <p14:creationId xmlns:p14="http://schemas.microsoft.com/office/powerpoint/2010/main" val="10749588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p:bldP spid="26" grpId="0" animBg="1"/>
      <p:bldP spid="29" grpId="0"/>
      <p:bldP spid="30"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A7547-136F-45D5-91F9-74B2B4349C32}"/>
              </a:ext>
            </a:extLst>
          </p:cNvPr>
          <p:cNvSpPr>
            <a:spLocks noGrp="1"/>
          </p:cNvSpPr>
          <p:nvPr>
            <p:ph type="title"/>
          </p:nvPr>
        </p:nvSpPr>
        <p:spPr>
          <a:xfrm>
            <a:off x="450920" y="135131"/>
            <a:ext cx="6012668" cy="648071"/>
          </a:xfrm>
        </p:spPr>
        <p:txBody>
          <a:bodyPr>
            <a:normAutofit fontScale="90000"/>
          </a:bodyPr>
          <a:lstStyle/>
          <a:p>
            <a:pPr algn="l"/>
            <a:r>
              <a:rPr lang="en-US" altLang="zh-CN">
                <a:solidFill>
                  <a:schemeClr val="accent1"/>
                </a:solidFill>
                <a:latin typeface="Calibri" panose="020F0502020204030204" pitchFamily="34" charset="0"/>
                <a:ea typeface="微软雅黑" pitchFamily="34" charset="-122"/>
              </a:rPr>
              <a:t>Regression</a:t>
            </a:r>
            <a:endParaRPr lang="zh-CN" altLang="en-US"/>
          </a:p>
        </p:txBody>
      </p:sp>
      <p:cxnSp>
        <p:nvCxnSpPr>
          <p:cNvPr id="5" name="直接连接符 4">
            <a:extLst>
              <a:ext uri="{FF2B5EF4-FFF2-40B4-BE49-F238E27FC236}">
                <a16:creationId xmlns:a16="http://schemas.microsoft.com/office/drawing/2014/main" id="{E591D26B-8F4D-4812-A7BF-473A8231A748}"/>
              </a:ext>
            </a:extLst>
          </p:cNvPr>
          <p:cNvCxnSpPr/>
          <p:nvPr/>
        </p:nvCxnSpPr>
        <p:spPr>
          <a:xfrm>
            <a:off x="457200" y="772344"/>
            <a:ext cx="735516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4FF8F891-248D-4CFD-8D96-D6464ED11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71" y="1528428"/>
            <a:ext cx="6926818" cy="3308686"/>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7E97906-643D-4842-BB32-E89E0549DB34}"/>
                  </a:ext>
                </a:extLst>
              </p:cNvPr>
              <p:cNvSpPr txBox="1"/>
              <p:nvPr/>
            </p:nvSpPr>
            <p:spPr>
              <a:xfrm>
                <a:off x="450920" y="903622"/>
                <a:ext cx="4421723"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a:t>Linear model: </a:t>
                </a:r>
                <a14:m>
                  <m:oMath xmlns:m="http://schemas.openxmlformats.org/officeDocument/2006/math">
                    <m:r>
                      <a:rPr lang="en-US" altLang="zh-CN" sz="2400" b="0" i="0" smtClean="0">
                        <a:latin typeface="Cambria Math" panose="02040503050406030204" pitchFamily="18" charset="0"/>
                      </a:rPr>
                      <m:t>𝑓</m:t>
                    </m:r>
                    <m:d>
                      <m:dPr>
                        <m:ctrlPr>
                          <a:rPr lang="en-US" altLang="zh-CN" sz="2400" b="0" i="0" smtClean="0">
                            <a:latin typeface="Cambria Math" panose="02040503050406030204" pitchFamily="18" charset="0"/>
                          </a:rPr>
                        </m:ctrlPr>
                      </m:dPr>
                      <m:e>
                        <m:r>
                          <a:rPr lang="en-US" altLang="zh-CN" sz="2400" b="0" i="0" smtClean="0">
                            <a:latin typeface="Cambria Math" panose="02040503050406030204" pitchFamily="18" charset="0"/>
                          </a:rPr>
                          <m:t>𝑥</m:t>
                        </m:r>
                      </m:e>
                    </m:d>
                    <m:r>
                      <a:rPr lang="en-US" altLang="zh-CN" sz="2400" b="0" i="0" smtClean="0">
                        <a:latin typeface="Cambria Math" panose="02040503050406030204" pitchFamily="18" charset="0"/>
                      </a:rPr>
                      <m:t>=</m:t>
                    </m:r>
                    <m:sSup>
                      <m:sSupPr>
                        <m:ctrlPr>
                          <a:rPr lang="en-US" altLang="zh-CN" sz="2400" b="0" i="0" smtClean="0">
                            <a:latin typeface="Cambria Math" panose="02040503050406030204" pitchFamily="18" charset="0"/>
                          </a:rPr>
                        </m:ctrlPr>
                      </m:sSupPr>
                      <m:e>
                        <m:r>
                          <a:rPr lang="en-US" altLang="zh-CN" sz="2400" b="0" i="0" smtClean="0">
                            <a:latin typeface="Cambria Math" panose="02040503050406030204" pitchFamily="18" charset="0"/>
                          </a:rPr>
                          <m:t>𝜔</m:t>
                        </m:r>
                      </m:e>
                      <m:sup>
                        <m:r>
                          <a:rPr lang="en-US" altLang="zh-CN" sz="2400" b="0" i="0" smtClean="0">
                            <a:latin typeface="Cambria Math" panose="02040503050406030204" pitchFamily="18" charset="0"/>
                          </a:rPr>
                          <m:t>𝑇</m:t>
                        </m:r>
                      </m:sup>
                    </m:sSup>
                    <m:r>
                      <a:rPr lang="en-US" altLang="zh-CN" sz="2400" b="0" i="0" smtClean="0">
                        <a:latin typeface="Cambria Math" panose="02040503050406030204" pitchFamily="18" charset="0"/>
                      </a:rPr>
                      <m:t>𝑥</m:t>
                    </m:r>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𝑏</m:t>
                    </m:r>
                  </m:oMath>
                </a14:m>
                <a:endParaRPr lang="zh-CN" altLang="en-US" sz="2400"/>
              </a:p>
            </p:txBody>
          </p:sp>
        </mc:Choice>
        <mc:Fallback>
          <p:sp>
            <p:nvSpPr>
              <p:cNvPr id="8" name="文本框 7">
                <a:extLst>
                  <a:ext uri="{FF2B5EF4-FFF2-40B4-BE49-F238E27FC236}">
                    <a16:creationId xmlns:a16="http://schemas.microsoft.com/office/drawing/2014/main" id="{07E97906-643D-4842-BB32-E89E0549DB34}"/>
                  </a:ext>
                </a:extLst>
              </p:cNvPr>
              <p:cNvSpPr txBox="1">
                <a:spLocks noRot="1" noChangeAspect="1" noMove="1" noResize="1" noEditPoints="1" noAdjustHandles="1" noChangeArrowheads="1" noChangeShapeType="1" noTextEdit="1"/>
              </p:cNvSpPr>
              <p:nvPr/>
            </p:nvSpPr>
            <p:spPr>
              <a:xfrm>
                <a:off x="450920" y="903622"/>
                <a:ext cx="4421723" cy="461665"/>
              </a:xfrm>
              <a:prstGeom prst="rect">
                <a:avLst/>
              </a:prstGeom>
              <a:blipFill>
                <a:blip r:embed="rId3"/>
                <a:stretch>
                  <a:fillRect l="-1931"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05192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www.33ppt.com">
  <a:themeElements>
    <a:clrScheme name="自定义 727">
      <a:dk1>
        <a:sysClr val="windowText" lastClr="000000"/>
      </a:dk1>
      <a:lt1>
        <a:sysClr val="window" lastClr="FFFFFF"/>
      </a:lt1>
      <a:dk2>
        <a:srgbClr val="1F497D"/>
      </a:dk2>
      <a:lt2>
        <a:srgbClr val="EEECE1"/>
      </a:lt2>
      <a:accent1>
        <a:srgbClr val="1C6089"/>
      </a:accent1>
      <a:accent2>
        <a:srgbClr val="C13B30"/>
      </a:accent2>
      <a:accent3>
        <a:srgbClr val="F59B11"/>
      </a:accent3>
      <a:accent4>
        <a:srgbClr val="1C6089"/>
      </a:accent4>
      <a:accent5>
        <a:srgbClr val="C13B30"/>
      </a:accent5>
      <a:accent6>
        <a:srgbClr val="F59B1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2089</Words>
  <Application>Microsoft Office PowerPoint</Application>
  <PresentationFormat>自定义</PresentationFormat>
  <Paragraphs>293</Paragraphs>
  <Slides>31</Slides>
  <Notes>24</Notes>
  <HiddenSlides>0</HiddenSlides>
  <MMClips>1</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54" baseType="lpstr">
      <vt:lpstr>Aller Light</vt:lpstr>
      <vt:lpstr>Gill Sans</vt:lpstr>
      <vt:lpstr>Lato</vt:lpstr>
      <vt:lpstr>Lato Light</vt:lpstr>
      <vt:lpstr>Neris Thin</vt:lpstr>
      <vt:lpstr>Open Sans</vt:lpstr>
      <vt:lpstr>Roboto Condensed</vt:lpstr>
      <vt:lpstr>方正舒体</vt:lpstr>
      <vt:lpstr>方正姚体</vt:lpstr>
      <vt:lpstr>方正准圆简体</vt:lpstr>
      <vt:lpstr>汉仪菱心体简</vt:lpstr>
      <vt:lpstr>华文黑体</vt:lpstr>
      <vt:lpstr>宋体</vt:lpstr>
      <vt:lpstr>微软雅黑</vt:lpstr>
      <vt:lpstr>Arial</vt:lpstr>
      <vt:lpstr>Bernard MT Condensed</vt:lpstr>
      <vt:lpstr>Calibri</vt:lpstr>
      <vt:lpstr>Cambria Math</vt:lpstr>
      <vt:lpstr>Impact</vt:lpstr>
      <vt:lpstr>Times New Roman</vt:lpstr>
      <vt:lpstr>Wingdings</vt:lpstr>
      <vt:lpstr>www.33ppt.com</vt:lpstr>
      <vt:lpstr>MathType 6.0 Equation</vt:lpstr>
      <vt:lpstr>PowerPoint 演示文稿</vt:lpstr>
      <vt:lpstr>PowerPoint 演示文稿</vt:lpstr>
      <vt:lpstr>PowerPoint 演示文稿</vt:lpstr>
      <vt:lpstr>PowerPoint 演示文稿</vt:lpstr>
      <vt:lpstr>PowerPoint 演示文稿</vt:lpstr>
      <vt:lpstr>What is supervised learning</vt:lpstr>
      <vt:lpstr>Supervised learning data</vt:lpstr>
      <vt:lpstr>Supervised learning data</vt:lpstr>
      <vt:lpstr>Regression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subject>www.33ppt.com</dc:subject>
  <dc:creator>www.33ppt.com</dc:creator>
  <cp:lastModifiedBy>Alan Chou</cp:lastModifiedBy>
  <cp:revision>145</cp:revision>
  <dcterms:created xsi:type="dcterms:W3CDTF">2017-06-17T16:19:32Z</dcterms:created>
  <dcterms:modified xsi:type="dcterms:W3CDTF">2018-04-17T10:06:51Z</dcterms:modified>
</cp:coreProperties>
</file>